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sldIdLst>
    <p:sldId id="256" r:id="rId2"/>
    <p:sldId id="261" r:id="rId3"/>
    <p:sldId id="258" r:id="rId4"/>
    <p:sldId id="263" r:id="rId5"/>
    <p:sldId id="262" r:id="rId6"/>
    <p:sldId id="264" r:id="rId7"/>
    <p:sldId id="257" r:id="rId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6488B023-0711-4850-BFF7-E65F29FF3A18}">
          <p14:sldIdLst>
            <p14:sldId id="256"/>
            <p14:sldId id="261"/>
            <p14:sldId id="258"/>
            <p14:sldId id="263"/>
            <p14:sldId id="262"/>
            <p14:sldId id="264"/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225"/>
    <a:srgbClr val="007040"/>
    <a:srgbClr val="2B775C"/>
    <a:srgbClr val="305E1C"/>
    <a:srgbClr val="E7CB74"/>
    <a:srgbClr val="6A3DDB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36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FD9E96-2489-48AC-8A23-87A98A8347FD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3F14942-7323-45A4-9B63-57817FD889F7}">
      <dgm:prSet phldrT="[Texto]"/>
      <dgm:spPr>
        <a:solidFill>
          <a:schemeClr val="bg2">
            <a:lumMod val="20000"/>
            <a:lumOff val="8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s-ES" b="1" i="0" dirty="0">
              <a:solidFill>
                <a:srgbClr val="0D0D0D"/>
              </a:solidFill>
              <a:effectLst/>
              <a:latin typeface="Söhne"/>
            </a:rPr>
            <a:t>Base de Datos en Tiempo Real</a:t>
          </a:r>
          <a:endParaRPr lang="es-ES" dirty="0">
            <a:solidFill>
              <a:schemeClr val="bg1"/>
            </a:solidFill>
          </a:endParaRPr>
        </a:p>
      </dgm:t>
    </dgm:pt>
    <dgm:pt modelId="{EC10D2A4-05D1-48F0-BDDB-BA4C30F45F5E}" type="parTrans" cxnId="{63241FF4-D1FF-4563-80A4-05FFA82E7AD7}">
      <dgm:prSet/>
      <dgm:spPr/>
      <dgm:t>
        <a:bodyPr/>
        <a:lstStyle/>
        <a:p>
          <a:endParaRPr lang="es-ES"/>
        </a:p>
      </dgm:t>
    </dgm:pt>
    <dgm:pt modelId="{0A15A20C-352E-4C3C-81D0-05035A7606E6}" type="sibTrans" cxnId="{63241FF4-D1FF-4563-80A4-05FFA82E7AD7}">
      <dgm:prSet/>
      <dgm:spPr>
        <a:ln w="38100">
          <a:solidFill>
            <a:srgbClr val="004225"/>
          </a:solidFill>
        </a:ln>
      </dgm:spPr>
      <dgm:t>
        <a:bodyPr/>
        <a:lstStyle/>
        <a:p>
          <a:endParaRPr lang="es-ES"/>
        </a:p>
      </dgm:t>
    </dgm:pt>
    <dgm:pt modelId="{24DE35B5-691E-455C-8330-7FEF2842E947}">
      <dgm:prSet phldrT="[Texto]"/>
      <dgm:spPr>
        <a:solidFill>
          <a:schemeClr val="bg2">
            <a:lumMod val="20000"/>
            <a:lumOff val="8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s-ES" b="1" i="0" dirty="0">
              <a:solidFill>
                <a:srgbClr val="0D0D0D"/>
              </a:solidFill>
              <a:effectLst/>
              <a:latin typeface="Söhne"/>
            </a:rPr>
            <a:t>Autenticación de Usuarios </a:t>
          </a:r>
          <a:endParaRPr lang="es-ES" dirty="0">
            <a:solidFill>
              <a:schemeClr val="bg1"/>
            </a:solidFill>
          </a:endParaRPr>
        </a:p>
      </dgm:t>
    </dgm:pt>
    <dgm:pt modelId="{346BD3DB-CEDD-4637-B3FE-DD0B7FF0A9AD}" type="parTrans" cxnId="{419A9116-8FDF-462F-A8A4-071D5EA33776}">
      <dgm:prSet/>
      <dgm:spPr/>
      <dgm:t>
        <a:bodyPr/>
        <a:lstStyle/>
        <a:p>
          <a:endParaRPr lang="es-ES"/>
        </a:p>
      </dgm:t>
    </dgm:pt>
    <dgm:pt modelId="{5697006E-4163-4B30-8E4B-DF39D85BD64F}" type="sibTrans" cxnId="{419A9116-8FDF-462F-A8A4-071D5EA33776}">
      <dgm:prSet/>
      <dgm:spPr>
        <a:ln w="38100">
          <a:solidFill>
            <a:srgbClr val="004225"/>
          </a:solidFill>
        </a:ln>
      </dgm:spPr>
      <dgm:t>
        <a:bodyPr/>
        <a:lstStyle/>
        <a:p>
          <a:endParaRPr lang="es-ES"/>
        </a:p>
      </dgm:t>
    </dgm:pt>
    <dgm:pt modelId="{AE45F76A-05C5-4DA4-9811-E27807AFCB1B}">
      <dgm:prSet phldrT="[Texto]"/>
      <dgm:spPr>
        <a:solidFill>
          <a:schemeClr val="bg2">
            <a:lumMod val="20000"/>
            <a:lumOff val="8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s-ES" b="1" i="0" dirty="0">
              <a:solidFill>
                <a:srgbClr val="0D0D0D"/>
              </a:solidFill>
              <a:effectLst/>
              <a:latin typeface="Söhne"/>
            </a:rPr>
            <a:t>Almacenamiento en la Nube</a:t>
          </a:r>
          <a:endParaRPr lang="es-ES" dirty="0">
            <a:solidFill>
              <a:schemeClr val="bg1"/>
            </a:solidFill>
          </a:endParaRPr>
        </a:p>
      </dgm:t>
    </dgm:pt>
    <dgm:pt modelId="{3EDE5665-6A3D-43C1-BEF9-B3D1CFC3F9E5}" type="parTrans" cxnId="{B403E0F2-D3DA-4DAB-92DB-A701DF94F710}">
      <dgm:prSet/>
      <dgm:spPr/>
      <dgm:t>
        <a:bodyPr/>
        <a:lstStyle/>
        <a:p>
          <a:endParaRPr lang="es-ES"/>
        </a:p>
      </dgm:t>
    </dgm:pt>
    <dgm:pt modelId="{84F3F048-10F3-4F65-8EF3-6FDA48A3226C}" type="sibTrans" cxnId="{B403E0F2-D3DA-4DAB-92DB-A701DF94F710}">
      <dgm:prSet/>
      <dgm:spPr>
        <a:ln w="38100">
          <a:solidFill>
            <a:srgbClr val="004225"/>
          </a:solidFill>
        </a:ln>
      </dgm:spPr>
      <dgm:t>
        <a:bodyPr/>
        <a:lstStyle/>
        <a:p>
          <a:endParaRPr lang="es-ES"/>
        </a:p>
      </dgm:t>
    </dgm:pt>
    <dgm:pt modelId="{5E0ED8B5-D5B2-4E70-B764-C7BEB621EF2E}">
      <dgm:prSet phldrT="[Texto]"/>
      <dgm:spPr>
        <a:solidFill>
          <a:schemeClr val="bg2">
            <a:lumMod val="20000"/>
            <a:lumOff val="8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s-ES" b="1" i="0" dirty="0">
              <a:solidFill>
                <a:schemeClr val="bg1"/>
              </a:solidFill>
              <a:effectLst/>
              <a:latin typeface="Söhne"/>
            </a:rPr>
            <a:t>Extensiones y </a:t>
          </a:r>
          <a:r>
            <a:rPr lang="es-ES" b="1" i="0" dirty="0" err="1">
              <a:solidFill>
                <a:schemeClr val="bg1"/>
              </a:solidFill>
              <a:effectLst/>
              <a:latin typeface="Söhne"/>
            </a:rPr>
            <a:t>Plugins</a:t>
          </a:r>
          <a:endParaRPr lang="es-ES" dirty="0">
            <a:solidFill>
              <a:schemeClr val="bg1"/>
            </a:solidFill>
          </a:endParaRPr>
        </a:p>
      </dgm:t>
    </dgm:pt>
    <dgm:pt modelId="{DD3B37C4-D13E-41B0-A5BA-D57320FDD179}" type="sibTrans" cxnId="{96EB0742-5D79-49D6-BD32-F44D46070B30}">
      <dgm:prSet/>
      <dgm:spPr>
        <a:solidFill>
          <a:srgbClr val="004225"/>
        </a:solidFill>
        <a:ln w="38100">
          <a:solidFill>
            <a:srgbClr val="004225"/>
          </a:solidFill>
        </a:ln>
      </dgm:spPr>
      <dgm:t>
        <a:bodyPr/>
        <a:lstStyle/>
        <a:p>
          <a:endParaRPr lang="es-ES"/>
        </a:p>
      </dgm:t>
    </dgm:pt>
    <dgm:pt modelId="{9D11AE4B-99ED-4070-B869-05886CE46B53}" type="parTrans" cxnId="{96EB0742-5D79-49D6-BD32-F44D46070B30}">
      <dgm:prSet/>
      <dgm:spPr/>
      <dgm:t>
        <a:bodyPr/>
        <a:lstStyle/>
        <a:p>
          <a:endParaRPr lang="es-ES"/>
        </a:p>
      </dgm:t>
    </dgm:pt>
    <dgm:pt modelId="{FAF07AC8-89E3-40DD-98BB-98465AF9ACD5}" type="pres">
      <dgm:prSet presAssocID="{EEFD9E96-2489-48AC-8A23-87A98A8347FD}" presName="cycle" presStyleCnt="0">
        <dgm:presLayoutVars>
          <dgm:dir/>
          <dgm:resizeHandles val="exact"/>
        </dgm:presLayoutVars>
      </dgm:prSet>
      <dgm:spPr/>
    </dgm:pt>
    <dgm:pt modelId="{834E722E-5C2B-4CEE-A72F-48E324F67BE6}" type="pres">
      <dgm:prSet presAssocID="{5E0ED8B5-D5B2-4E70-B764-C7BEB621EF2E}" presName="node" presStyleLbl="node1" presStyleIdx="0" presStyleCnt="4" custScaleX="88008" custScaleY="56676">
        <dgm:presLayoutVars>
          <dgm:bulletEnabled val="1"/>
        </dgm:presLayoutVars>
      </dgm:prSet>
      <dgm:spPr/>
    </dgm:pt>
    <dgm:pt modelId="{60E610A3-F16B-4766-BC11-A6D3C3B4A3A4}" type="pres">
      <dgm:prSet presAssocID="{5E0ED8B5-D5B2-4E70-B764-C7BEB621EF2E}" presName="spNode" presStyleCnt="0"/>
      <dgm:spPr/>
    </dgm:pt>
    <dgm:pt modelId="{3D20FC8E-C00A-4393-91EB-8F86D2BEB9F5}" type="pres">
      <dgm:prSet presAssocID="{DD3B37C4-D13E-41B0-A5BA-D57320FDD179}" presName="sibTrans" presStyleLbl="sibTrans1D1" presStyleIdx="0" presStyleCnt="4"/>
      <dgm:spPr/>
    </dgm:pt>
    <dgm:pt modelId="{05E38829-B92F-4BC2-9E38-03F1BB01F06D}" type="pres">
      <dgm:prSet presAssocID="{93F14942-7323-45A4-9B63-57817FD889F7}" presName="node" presStyleLbl="node1" presStyleIdx="1" presStyleCnt="4" custScaleX="88008" custScaleY="56676" custRadScaleRad="108486" custRadScaleInc="741">
        <dgm:presLayoutVars>
          <dgm:bulletEnabled val="1"/>
        </dgm:presLayoutVars>
      </dgm:prSet>
      <dgm:spPr/>
    </dgm:pt>
    <dgm:pt modelId="{C364353B-BC58-417E-9589-E8B70DAF0C2C}" type="pres">
      <dgm:prSet presAssocID="{93F14942-7323-45A4-9B63-57817FD889F7}" presName="spNode" presStyleCnt="0"/>
      <dgm:spPr/>
    </dgm:pt>
    <dgm:pt modelId="{054948FB-F147-4DF7-9AFF-D5D17DC9303A}" type="pres">
      <dgm:prSet presAssocID="{0A15A20C-352E-4C3C-81D0-05035A7606E6}" presName="sibTrans" presStyleLbl="sibTrans1D1" presStyleIdx="1" presStyleCnt="4"/>
      <dgm:spPr/>
    </dgm:pt>
    <dgm:pt modelId="{0627A579-D61E-4B53-B7CA-EC1EF4240B1E}" type="pres">
      <dgm:prSet presAssocID="{24DE35B5-691E-455C-8330-7FEF2842E947}" presName="node" presStyleLbl="node1" presStyleIdx="2" presStyleCnt="4" custScaleX="88008" custScaleY="56676">
        <dgm:presLayoutVars>
          <dgm:bulletEnabled val="1"/>
        </dgm:presLayoutVars>
      </dgm:prSet>
      <dgm:spPr/>
    </dgm:pt>
    <dgm:pt modelId="{E6E6B235-658E-4937-90D9-22BA29BA9378}" type="pres">
      <dgm:prSet presAssocID="{24DE35B5-691E-455C-8330-7FEF2842E947}" presName="spNode" presStyleCnt="0"/>
      <dgm:spPr/>
    </dgm:pt>
    <dgm:pt modelId="{A7656044-EB1E-49E5-8A59-9F822C40BFF0}" type="pres">
      <dgm:prSet presAssocID="{5697006E-4163-4B30-8E4B-DF39D85BD64F}" presName="sibTrans" presStyleLbl="sibTrans1D1" presStyleIdx="2" presStyleCnt="4"/>
      <dgm:spPr/>
    </dgm:pt>
    <dgm:pt modelId="{96A52BE8-ABC2-4EAA-8539-34C09EC16BFC}" type="pres">
      <dgm:prSet presAssocID="{AE45F76A-05C5-4DA4-9811-E27807AFCB1B}" presName="node" presStyleLbl="node1" presStyleIdx="3" presStyleCnt="4" custScaleX="88008" custScaleY="56676" custRadScaleRad="108164" custRadScaleInc="72">
        <dgm:presLayoutVars>
          <dgm:bulletEnabled val="1"/>
        </dgm:presLayoutVars>
      </dgm:prSet>
      <dgm:spPr/>
    </dgm:pt>
    <dgm:pt modelId="{557A2151-9380-40B6-B885-892956DD3DFA}" type="pres">
      <dgm:prSet presAssocID="{AE45F76A-05C5-4DA4-9811-E27807AFCB1B}" presName="spNode" presStyleCnt="0"/>
      <dgm:spPr/>
    </dgm:pt>
    <dgm:pt modelId="{51F46670-8733-4534-980F-1CE190563FE5}" type="pres">
      <dgm:prSet presAssocID="{84F3F048-10F3-4F65-8EF3-6FDA48A3226C}" presName="sibTrans" presStyleLbl="sibTrans1D1" presStyleIdx="3" presStyleCnt="4"/>
      <dgm:spPr/>
    </dgm:pt>
  </dgm:ptLst>
  <dgm:cxnLst>
    <dgm:cxn modelId="{419A9116-8FDF-462F-A8A4-071D5EA33776}" srcId="{EEFD9E96-2489-48AC-8A23-87A98A8347FD}" destId="{24DE35B5-691E-455C-8330-7FEF2842E947}" srcOrd="2" destOrd="0" parTransId="{346BD3DB-CEDD-4637-B3FE-DD0B7FF0A9AD}" sibTransId="{5697006E-4163-4B30-8E4B-DF39D85BD64F}"/>
    <dgm:cxn modelId="{F57DDE1A-5397-4508-96B0-7FEF7AE30585}" type="presOf" srcId="{5697006E-4163-4B30-8E4B-DF39D85BD64F}" destId="{A7656044-EB1E-49E5-8A59-9F822C40BFF0}" srcOrd="0" destOrd="0" presId="urn:microsoft.com/office/officeart/2005/8/layout/cycle6"/>
    <dgm:cxn modelId="{14D4F928-1E64-4B11-8E35-0742BC7F12E1}" type="presOf" srcId="{93F14942-7323-45A4-9B63-57817FD889F7}" destId="{05E38829-B92F-4BC2-9E38-03F1BB01F06D}" srcOrd="0" destOrd="0" presId="urn:microsoft.com/office/officeart/2005/8/layout/cycle6"/>
    <dgm:cxn modelId="{4D21B82F-72D8-47A3-9FAC-E55344EAD421}" type="presOf" srcId="{AE45F76A-05C5-4DA4-9811-E27807AFCB1B}" destId="{96A52BE8-ABC2-4EAA-8539-34C09EC16BFC}" srcOrd="0" destOrd="0" presId="urn:microsoft.com/office/officeart/2005/8/layout/cycle6"/>
    <dgm:cxn modelId="{C080F55B-260A-41E9-A06D-0B43DCFD24E9}" type="presOf" srcId="{EEFD9E96-2489-48AC-8A23-87A98A8347FD}" destId="{FAF07AC8-89E3-40DD-98BB-98465AF9ACD5}" srcOrd="0" destOrd="0" presId="urn:microsoft.com/office/officeart/2005/8/layout/cycle6"/>
    <dgm:cxn modelId="{96EB0742-5D79-49D6-BD32-F44D46070B30}" srcId="{EEFD9E96-2489-48AC-8A23-87A98A8347FD}" destId="{5E0ED8B5-D5B2-4E70-B764-C7BEB621EF2E}" srcOrd="0" destOrd="0" parTransId="{9D11AE4B-99ED-4070-B869-05886CE46B53}" sibTransId="{DD3B37C4-D13E-41B0-A5BA-D57320FDD179}"/>
    <dgm:cxn modelId="{F7994891-AC14-42E2-AD11-83226B4CCE21}" type="presOf" srcId="{0A15A20C-352E-4C3C-81D0-05035A7606E6}" destId="{054948FB-F147-4DF7-9AFF-D5D17DC9303A}" srcOrd="0" destOrd="0" presId="urn:microsoft.com/office/officeart/2005/8/layout/cycle6"/>
    <dgm:cxn modelId="{6184DFC0-E603-41E6-9F0E-44ADB09BFC70}" type="presOf" srcId="{84F3F048-10F3-4F65-8EF3-6FDA48A3226C}" destId="{51F46670-8733-4534-980F-1CE190563FE5}" srcOrd="0" destOrd="0" presId="urn:microsoft.com/office/officeart/2005/8/layout/cycle6"/>
    <dgm:cxn modelId="{D54E44D7-40E5-4229-9BD8-6B9E5962E356}" type="presOf" srcId="{5E0ED8B5-D5B2-4E70-B764-C7BEB621EF2E}" destId="{834E722E-5C2B-4CEE-A72F-48E324F67BE6}" srcOrd="0" destOrd="0" presId="urn:microsoft.com/office/officeart/2005/8/layout/cycle6"/>
    <dgm:cxn modelId="{75E482F0-15DC-4345-A212-96AB10D1F61D}" type="presOf" srcId="{DD3B37C4-D13E-41B0-A5BA-D57320FDD179}" destId="{3D20FC8E-C00A-4393-91EB-8F86D2BEB9F5}" srcOrd="0" destOrd="0" presId="urn:microsoft.com/office/officeart/2005/8/layout/cycle6"/>
    <dgm:cxn modelId="{B403E0F2-D3DA-4DAB-92DB-A701DF94F710}" srcId="{EEFD9E96-2489-48AC-8A23-87A98A8347FD}" destId="{AE45F76A-05C5-4DA4-9811-E27807AFCB1B}" srcOrd="3" destOrd="0" parTransId="{3EDE5665-6A3D-43C1-BEF9-B3D1CFC3F9E5}" sibTransId="{84F3F048-10F3-4F65-8EF3-6FDA48A3226C}"/>
    <dgm:cxn modelId="{63241FF4-D1FF-4563-80A4-05FFA82E7AD7}" srcId="{EEFD9E96-2489-48AC-8A23-87A98A8347FD}" destId="{93F14942-7323-45A4-9B63-57817FD889F7}" srcOrd="1" destOrd="0" parTransId="{EC10D2A4-05D1-48F0-BDDB-BA4C30F45F5E}" sibTransId="{0A15A20C-352E-4C3C-81D0-05035A7606E6}"/>
    <dgm:cxn modelId="{3EF221F7-F8C5-4CE5-8A28-D5578B5F0857}" type="presOf" srcId="{24DE35B5-691E-455C-8330-7FEF2842E947}" destId="{0627A579-D61E-4B53-B7CA-EC1EF4240B1E}" srcOrd="0" destOrd="0" presId="urn:microsoft.com/office/officeart/2005/8/layout/cycle6"/>
    <dgm:cxn modelId="{AFD3DBB5-DBFB-4D36-A3D1-9A5264CE1A70}" type="presParOf" srcId="{FAF07AC8-89E3-40DD-98BB-98465AF9ACD5}" destId="{834E722E-5C2B-4CEE-A72F-48E324F67BE6}" srcOrd="0" destOrd="0" presId="urn:microsoft.com/office/officeart/2005/8/layout/cycle6"/>
    <dgm:cxn modelId="{2AF4A8FE-D88A-4A74-BBC4-65D70736EFE6}" type="presParOf" srcId="{FAF07AC8-89E3-40DD-98BB-98465AF9ACD5}" destId="{60E610A3-F16B-4766-BC11-A6D3C3B4A3A4}" srcOrd="1" destOrd="0" presId="urn:microsoft.com/office/officeart/2005/8/layout/cycle6"/>
    <dgm:cxn modelId="{545E748E-3B35-44AA-8B49-F5180D4D36CD}" type="presParOf" srcId="{FAF07AC8-89E3-40DD-98BB-98465AF9ACD5}" destId="{3D20FC8E-C00A-4393-91EB-8F86D2BEB9F5}" srcOrd="2" destOrd="0" presId="urn:microsoft.com/office/officeart/2005/8/layout/cycle6"/>
    <dgm:cxn modelId="{DED6AA3B-FF0D-4B99-8380-BE0FA60CEA48}" type="presParOf" srcId="{FAF07AC8-89E3-40DD-98BB-98465AF9ACD5}" destId="{05E38829-B92F-4BC2-9E38-03F1BB01F06D}" srcOrd="3" destOrd="0" presId="urn:microsoft.com/office/officeart/2005/8/layout/cycle6"/>
    <dgm:cxn modelId="{280103EE-52D6-44DF-8567-CAFBA247A382}" type="presParOf" srcId="{FAF07AC8-89E3-40DD-98BB-98465AF9ACD5}" destId="{C364353B-BC58-417E-9589-E8B70DAF0C2C}" srcOrd="4" destOrd="0" presId="urn:microsoft.com/office/officeart/2005/8/layout/cycle6"/>
    <dgm:cxn modelId="{28B998B8-9919-46D4-942D-C54F22DE2F90}" type="presParOf" srcId="{FAF07AC8-89E3-40DD-98BB-98465AF9ACD5}" destId="{054948FB-F147-4DF7-9AFF-D5D17DC9303A}" srcOrd="5" destOrd="0" presId="urn:microsoft.com/office/officeart/2005/8/layout/cycle6"/>
    <dgm:cxn modelId="{0B856BD1-361D-4C08-971F-05F8B4CD7D60}" type="presParOf" srcId="{FAF07AC8-89E3-40DD-98BB-98465AF9ACD5}" destId="{0627A579-D61E-4B53-B7CA-EC1EF4240B1E}" srcOrd="6" destOrd="0" presId="urn:microsoft.com/office/officeart/2005/8/layout/cycle6"/>
    <dgm:cxn modelId="{CEA2553D-F1AE-41AD-8D68-15BF2DE5DFC6}" type="presParOf" srcId="{FAF07AC8-89E3-40DD-98BB-98465AF9ACD5}" destId="{E6E6B235-658E-4937-90D9-22BA29BA9378}" srcOrd="7" destOrd="0" presId="urn:microsoft.com/office/officeart/2005/8/layout/cycle6"/>
    <dgm:cxn modelId="{36364FC9-39D1-4FF3-8717-5FB1225E8883}" type="presParOf" srcId="{FAF07AC8-89E3-40DD-98BB-98465AF9ACD5}" destId="{A7656044-EB1E-49E5-8A59-9F822C40BFF0}" srcOrd="8" destOrd="0" presId="urn:microsoft.com/office/officeart/2005/8/layout/cycle6"/>
    <dgm:cxn modelId="{7F7D0CBD-C27E-4312-A2C2-E17F56A6C6D8}" type="presParOf" srcId="{FAF07AC8-89E3-40DD-98BB-98465AF9ACD5}" destId="{96A52BE8-ABC2-4EAA-8539-34C09EC16BFC}" srcOrd="9" destOrd="0" presId="urn:microsoft.com/office/officeart/2005/8/layout/cycle6"/>
    <dgm:cxn modelId="{A99AC26C-2623-4F4A-9CDD-636198474D73}" type="presParOf" srcId="{FAF07AC8-89E3-40DD-98BB-98465AF9ACD5}" destId="{557A2151-9380-40B6-B885-892956DD3DFA}" srcOrd="10" destOrd="0" presId="urn:microsoft.com/office/officeart/2005/8/layout/cycle6"/>
    <dgm:cxn modelId="{5B2C9281-2A79-490D-A5AD-94058E6D8D8E}" type="presParOf" srcId="{FAF07AC8-89E3-40DD-98BB-98465AF9ACD5}" destId="{51F46670-8733-4534-980F-1CE190563FE5}" srcOrd="11" destOrd="0" presId="urn:microsoft.com/office/officeart/2005/8/layout/cycle6"/>
  </dgm:cxnLst>
  <dgm:bg/>
  <dgm:whole>
    <a:ln w="38100"/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EFD9E96-2489-48AC-8A23-87A98A8347FD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5E0ED8B5-D5B2-4E70-B764-C7BEB621EF2E}">
      <dgm:prSet phldrT="[Texto]"/>
      <dgm:spPr>
        <a:solidFill>
          <a:schemeClr val="bg2">
            <a:lumMod val="20000"/>
            <a:lumOff val="8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s-ES" b="1" i="0" dirty="0">
              <a:solidFill>
                <a:schemeClr val="bg1"/>
              </a:solidFill>
              <a:effectLst/>
              <a:latin typeface="Söhne"/>
            </a:rPr>
            <a:t>Editor visual intuitivo</a:t>
          </a:r>
          <a:endParaRPr lang="es-ES" dirty="0">
            <a:solidFill>
              <a:schemeClr val="bg1"/>
            </a:solidFill>
          </a:endParaRPr>
        </a:p>
      </dgm:t>
    </dgm:pt>
    <dgm:pt modelId="{9D11AE4B-99ED-4070-B869-05886CE46B53}" type="parTrans" cxnId="{96EB0742-5D79-49D6-BD32-F44D46070B30}">
      <dgm:prSet/>
      <dgm:spPr/>
      <dgm:t>
        <a:bodyPr/>
        <a:lstStyle/>
        <a:p>
          <a:endParaRPr lang="es-ES"/>
        </a:p>
      </dgm:t>
    </dgm:pt>
    <dgm:pt modelId="{DD3B37C4-D13E-41B0-A5BA-D57320FDD179}" type="sibTrans" cxnId="{96EB0742-5D79-49D6-BD32-F44D46070B30}">
      <dgm:prSet/>
      <dgm:spPr>
        <a:ln w="38100">
          <a:solidFill>
            <a:srgbClr val="004225"/>
          </a:solidFill>
        </a:ln>
      </dgm:spPr>
      <dgm:t>
        <a:bodyPr/>
        <a:lstStyle/>
        <a:p>
          <a:endParaRPr lang="es-ES"/>
        </a:p>
      </dgm:t>
    </dgm:pt>
    <dgm:pt modelId="{24DE35B5-691E-455C-8330-7FEF2842E947}">
      <dgm:prSet phldrT="[Texto]"/>
      <dgm:spPr>
        <a:solidFill>
          <a:schemeClr val="bg2">
            <a:lumMod val="20000"/>
            <a:lumOff val="8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s-ES" b="1" i="0" dirty="0">
              <a:solidFill>
                <a:schemeClr val="bg1"/>
              </a:solidFill>
              <a:effectLst/>
              <a:latin typeface="Söhne"/>
            </a:rPr>
            <a:t>Herramientas de Google</a:t>
          </a:r>
          <a:endParaRPr lang="es-ES" dirty="0">
            <a:solidFill>
              <a:schemeClr val="bg1"/>
            </a:solidFill>
          </a:endParaRPr>
        </a:p>
      </dgm:t>
    </dgm:pt>
    <dgm:pt modelId="{346BD3DB-CEDD-4637-B3FE-DD0B7FF0A9AD}" type="parTrans" cxnId="{419A9116-8FDF-462F-A8A4-071D5EA33776}">
      <dgm:prSet/>
      <dgm:spPr/>
      <dgm:t>
        <a:bodyPr/>
        <a:lstStyle/>
        <a:p>
          <a:endParaRPr lang="es-ES"/>
        </a:p>
      </dgm:t>
    </dgm:pt>
    <dgm:pt modelId="{5697006E-4163-4B30-8E4B-DF39D85BD64F}" type="sibTrans" cxnId="{419A9116-8FDF-462F-A8A4-071D5EA33776}">
      <dgm:prSet/>
      <dgm:spPr>
        <a:ln w="38100">
          <a:solidFill>
            <a:srgbClr val="004225"/>
          </a:solidFill>
        </a:ln>
      </dgm:spPr>
      <dgm:t>
        <a:bodyPr/>
        <a:lstStyle/>
        <a:p>
          <a:endParaRPr lang="es-ES"/>
        </a:p>
      </dgm:t>
    </dgm:pt>
    <dgm:pt modelId="{AE45F76A-05C5-4DA4-9811-E27807AFCB1B}">
      <dgm:prSet phldrT="[Texto]"/>
      <dgm:spPr>
        <a:solidFill>
          <a:schemeClr val="bg2">
            <a:lumMod val="20000"/>
            <a:lumOff val="8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s-ES" b="1" i="0" dirty="0">
              <a:solidFill>
                <a:schemeClr val="bg1"/>
              </a:solidFill>
              <a:effectLst/>
              <a:latin typeface="Söhne"/>
            </a:rPr>
            <a:t>Java</a:t>
          </a:r>
          <a:endParaRPr lang="es-ES" dirty="0">
            <a:solidFill>
              <a:schemeClr val="bg1"/>
            </a:solidFill>
          </a:endParaRPr>
        </a:p>
      </dgm:t>
    </dgm:pt>
    <dgm:pt modelId="{3EDE5665-6A3D-43C1-BEF9-B3D1CFC3F9E5}" type="parTrans" cxnId="{B403E0F2-D3DA-4DAB-92DB-A701DF94F710}">
      <dgm:prSet/>
      <dgm:spPr/>
      <dgm:t>
        <a:bodyPr/>
        <a:lstStyle/>
        <a:p>
          <a:endParaRPr lang="es-ES"/>
        </a:p>
      </dgm:t>
    </dgm:pt>
    <dgm:pt modelId="{84F3F048-10F3-4F65-8EF3-6FDA48A3226C}" type="sibTrans" cxnId="{B403E0F2-D3DA-4DAB-92DB-A701DF94F710}">
      <dgm:prSet/>
      <dgm:spPr>
        <a:ln w="38100">
          <a:solidFill>
            <a:srgbClr val="004225"/>
          </a:solidFill>
        </a:ln>
      </dgm:spPr>
      <dgm:t>
        <a:bodyPr/>
        <a:lstStyle/>
        <a:p>
          <a:endParaRPr lang="es-ES"/>
        </a:p>
      </dgm:t>
    </dgm:pt>
    <dgm:pt modelId="{93F14942-7323-45A4-9B63-57817FD889F7}">
      <dgm:prSet phldrT="[Texto]"/>
      <dgm:spPr>
        <a:solidFill>
          <a:schemeClr val="bg2">
            <a:lumMod val="20000"/>
            <a:lumOff val="8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s-ES" b="1" i="0" dirty="0">
              <a:solidFill>
                <a:schemeClr val="bg1"/>
              </a:solidFill>
              <a:effectLst/>
              <a:latin typeface="Söhne"/>
            </a:rPr>
            <a:t>Servicios de Google </a:t>
          </a:r>
          <a:endParaRPr lang="es-ES" dirty="0">
            <a:solidFill>
              <a:schemeClr val="bg1"/>
            </a:solidFill>
          </a:endParaRPr>
        </a:p>
      </dgm:t>
    </dgm:pt>
    <dgm:pt modelId="{0A15A20C-352E-4C3C-81D0-05035A7606E6}" type="sibTrans" cxnId="{63241FF4-D1FF-4563-80A4-05FFA82E7AD7}">
      <dgm:prSet/>
      <dgm:spPr>
        <a:ln w="38100">
          <a:solidFill>
            <a:srgbClr val="004225"/>
          </a:solidFill>
        </a:ln>
      </dgm:spPr>
      <dgm:t>
        <a:bodyPr/>
        <a:lstStyle/>
        <a:p>
          <a:endParaRPr lang="es-ES"/>
        </a:p>
      </dgm:t>
    </dgm:pt>
    <dgm:pt modelId="{EC10D2A4-05D1-48F0-BDDB-BA4C30F45F5E}" type="parTrans" cxnId="{63241FF4-D1FF-4563-80A4-05FFA82E7AD7}">
      <dgm:prSet/>
      <dgm:spPr/>
      <dgm:t>
        <a:bodyPr/>
        <a:lstStyle/>
        <a:p>
          <a:endParaRPr lang="es-ES"/>
        </a:p>
      </dgm:t>
    </dgm:pt>
    <dgm:pt modelId="{FAF07AC8-89E3-40DD-98BB-98465AF9ACD5}" type="pres">
      <dgm:prSet presAssocID="{EEFD9E96-2489-48AC-8A23-87A98A8347FD}" presName="cycle" presStyleCnt="0">
        <dgm:presLayoutVars>
          <dgm:dir/>
          <dgm:resizeHandles val="exact"/>
        </dgm:presLayoutVars>
      </dgm:prSet>
      <dgm:spPr/>
    </dgm:pt>
    <dgm:pt modelId="{834E722E-5C2B-4CEE-A72F-48E324F67BE6}" type="pres">
      <dgm:prSet presAssocID="{5E0ED8B5-D5B2-4E70-B764-C7BEB621EF2E}" presName="node" presStyleLbl="node1" presStyleIdx="0" presStyleCnt="4" custScaleX="88008" custScaleY="56676">
        <dgm:presLayoutVars>
          <dgm:bulletEnabled val="1"/>
        </dgm:presLayoutVars>
      </dgm:prSet>
      <dgm:spPr/>
    </dgm:pt>
    <dgm:pt modelId="{60E610A3-F16B-4766-BC11-A6D3C3B4A3A4}" type="pres">
      <dgm:prSet presAssocID="{5E0ED8B5-D5B2-4E70-B764-C7BEB621EF2E}" presName="spNode" presStyleCnt="0"/>
      <dgm:spPr/>
    </dgm:pt>
    <dgm:pt modelId="{3D20FC8E-C00A-4393-91EB-8F86D2BEB9F5}" type="pres">
      <dgm:prSet presAssocID="{DD3B37C4-D13E-41B0-A5BA-D57320FDD179}" presName="sibTrans" presStyleLbl="sibTrans1D1" presStyleIdx="0" presStyleCnt="4"/>
      <dgm:spPr/>
    </dgm:pt>
    <dgm:pt modelId="{05E38829-B92F-4BC2-9E38-03F1BB01F06D}" type="pres">
      <dgm:prSet presAssocID="{93F14942-7323-45A4-9B63-57817FD889F7}" presName="node" presStyleLbl="node1" presStyleIdx="1" presStyleCnt="4" custScaleX="88008" custScaleY="56676" custRadScaleRad="108486" custRadScaleInc="741">
        <dgm:presLayoutVars>
          <dgm:bulletEnabled val="1"/>
        </dgm:presLayoutVars>
      </dgm:prSet>
      <dgm:spPr/>
    </dgm:pt>
    <dgm:pt modelId="{C364353B-BC58-417E-9589-E8B70DAF0C2C}" type="pres">
      <dgm:prSet presAssocID="{93F14942-7323-45A4-9B63-57817FD889F7}" presName="spNode" presStyleCnt="0"/>
      <dgm:spPr/>
    </dgm:pt>
    <dgm:pt modelId="{054948FB-F147-4DF7-9AFF-D5D17DC9303A}" type="pres">
      <dgm:prSet presAssocID="{0A15A20C-352E-4C3C-81D0-05035A7606E6}" presName="sibTrans" presStyleLbl="sibTrans1D1" presStyleIdx="1" presStyleCnt="4"/>
      <dgm:spPr/>
    </dgm:pt>
    <dgm:pt modelId="{0627A579-D61E-4B53-B7CA-EC1EF4240B1E}" type="pres">
      <dgm:prSet presAssocID="{24DE35B5-691E-455C-8330-7FEF2842E947}" presName="node" presStyleLbl="node1" presStyleIdx="2" presStyleCnt="4" custScaleX="88008" custScaleY="56676">
        <dgm:presLayoutVars>
          <dgm:bulletEnabled val="1"/>
        </dgm:presLayoutVars>
      </dgm:prSet>
      <dgm:spPr/>
    </dgm:pt>
    <dgm:pt modelId="{E6E6B235-658E-4937-90D9-22BA29BA9378}" type="pres">
      <dgm:prSet presAssocID="{24DE35B5-691E-455C-8330-7FEF2842E947}" presName="spNode" presStyleCnt="0"/>
      <dgm:spPr/>
    </dgm:pt>
    <dgm:pt modelId="{A7656044-EB1E-49E5-8A59-9F822C40BFF0}" type="pres">
      <dgm:prSet presAssocID="{5697006E-4163-4B30-8E4B-DF39D85BD64F}" presName="sibTrans" presStyleLbl="sibTrans1D1" presStyleIdx="2" presStyleCnt="4"/>
      <dgm:spPr/>
    </dgm:pt>
    <dgm:pt modelId="{96A52BE8-ABC2-4EAA-8539-34C09EC16BFC}" type="pres">
      <dgm:prSet presAssocID="{AE45F76A-05C5-4DA4-9811-E27807AFCB1B}" presName="node" presStyleLbl="node1" presStyleIdx="3" presStyleCnt="4" custScaleX="88008" custScaleY="56676" custRadScaleRad="108164" custRadScaleInc="72">
        <dgm:presLayoutVars>
          <dgm:bulletEnabled val="1"/>
        </dgm:presLayoutVars>
      </dgm:prSet>
      <dgm:spPr/>
    </dgm:pt>
    <dgm:pt modelId="{557A2151-9380-40B6-B885-892956DD3DFA}" type="pres">
      <dgm:prSet presAssocID="{AE45F76A-05C5-4DA4-9811-E27807AFCB1B}" presName="spNode" presStyleCnt="0"/>
      <dgm:spPr/>
    </dgm:pt>
    <dgm:pt modelId="{51F46670-8733-4534-980F-1CE190563FE5}" type="pres">
      <dgm:prSet presAssocID="{84F3F048-10F3-4F65-8EF3-6FDA48A3226C}" presName="sibTrans" presStyleLbl="sibTrans1D1" presStyleIdx="3" presStyleCnt="4"/>
      <dgm:spPr/>
    </dgm:pt>
  </dgm:ptLst>
  <dgm:cxnLst>
    <dgm:cxn modelId="{419A9116-8FDF-462F-A8A4-071D5EA33776}" srcId="{EEFD9E96-2489-48AC-8A23-87A98A8347FD}" destId="{24DE35B5-691E-455C-8330-7FEF2842E947}" srcOrd="2" destOrd="0" parTransId="{346BD3DB-CEDD-4637-B3FE-DD0B7FF0A9AD}" sibTransId="{5697006E-4163-4B30-8E4B-DF39D85BD64F}"/>
    <dgm:cxn modelId="{F57DDE1A-5397-4508-96B0-7FEF7AE30585}" type="presOf" srcId="{5697006E-4163-4B30-8E4B-DF39D85BD64F}" destId="{A7656044-EB1E-49E5-8A59-9F822C40BFF0}" srcOrd="0" destOrd="0" presId="urn:microsoft.com/office/officeart/2005/8/layout/cycle6"/>
    <dgm:cxn modelId="{14D4F928-1E64-4B11-8E35-0742BC7F12E1}" type="presOf" srcId="{93F14942-7323-45A4-9B63-57817FD889F7}" destId="{05E38829-B92F-4BC2-9E38-03F1BB01F06D}" srcOrd="0" destOrd="0" presId="urn:microsoft.com/office/officeart/2005/8/layout/cycle6"/>
    <dgm:cxn modelId="{4D21B82F-72D8-47A3-9FAC-E55344EAD421}" type="presOf" srcId="{AE45F76A-05C5-4DA4-9811-E27807AFCB1B}" destId="{96A52BE8-ABC2-4EAA-8539-34C09EC16BFC}" srcOrd="0" destOrd="0" presId="urn:microsoft.com/office/officeart/2005/8/layout/cycle6"/>
    <dgm:cxn modelId="{C080F55B-260A-41E9-A06D-0B43DCFD24E9}" type="presOf" srcId="{EEFD9E96-2489-48AC-8A23-87A98A8347FD}" destId="{FAF07AC8-89E3-40DD-98BB-98465AF9ACD5}" srcOrd="0" destOrd="0" presId="urn:microsoft.com/office/officeart/2005/8/layout/cycle6"/>
    <dgm:cxn modelId="{96EB0742-5D79-49D6-BD32-F44D46070B30}" srcId="{EEFD9E96-2489-48AC-8A23-87A98A8347FD}" destId="{5E0ED8B5-D5B2-4E70-B764-C7BEB621EF2E}" srcOrd="0" destOrd="0" parTransId="{9D11AE4B-99ED-4070-B869-05886CE46B53}" sibTransId="{DD3B37C4-D13E-41B0-A5BA-D57320FDD179}"/>
    <dgm:cxn modelId="{F7994891-AC14-42E2-AD11-83226B4CCE21}" type="presOf" srcId="{0A15A20C-352E-4C3C-81D0-05035A7606E6}" destId="{054948FB-F147-4DF7-9AFF-D5D17DC9303A}" srcOrd="0" destOrd="0" presId="urn:microsoft.com/office/officeart/2005/8/layout/cycle6"/>
    <dgm:cxn modelId="{6184DFC0-E603-41E6-9F0E-44ADB09BFC70}" type="presOf" srcId="{84F3F048-10F3-4F65-8EF3-6FDA48A3226C}" destId="{51F46670-8733-4534-980F-1CE190563FE5}" srcOrd="0" destOrd="0" presId="urn:microsoft.com/office/officeart/2005/8/layout/cycle6"/>
    <dgm:cxn modelId="{D54E44D7-40E5-4229-9BD8-6B9E5962E356}" type="presOf" srcId="{5E0ED8B5-D5B2-4E70-B764-C7BEB621EF2E}" destId="{834E722E-5C2B-4CEE-A72F-48E324F67BE6}" srcOrd="0" destOrd="0" presId="urn:microsoft.com/office/officeart/2005/8/layout/cycle6"/>
    <dgm:cxn modelId="{75E482F0-15DC-4345-A212-96AB10D1F61D}" type="presOf" srcId="{DD3B37C4-D13E-41B0-A5BA-D57320FDD179}" destId="{3D20FC8E-C00A-4393-91EB-8F86D2BEB9F5}" srcOrd="0" destOrd="0" presId="urn:microsoft.com/office/officeart/2005/8/layout/cycle6"/>
    <dgm:cxn modelId="{B403E0F2-D3DA-4DAB-92DB-A701DF94F710}" srcId="{EEFD9E96-2489-48AC-8A23-87A98A8347FD}" destId="{AE45F76A-05C5-4DA4-9811-E27807AFCB1B}" srcOrd="3" destOrd="0" parTransId="{3EDE5665-6A3D-43C1-BEF9-B3D1CFC3F9E5}" sibTransId="{84F3F048-10F3-4F65-8EF3-6FDA48A3226C}"/>
    <dgm:cxn modelId="{63241FF4-D1FF-4563-80A4-05FFA82E7AD7}" srcId="{EEFD9E96-2489-48AC-8A23-87A98A8347FD}" destId="{93F14942-7323-45A4-9B63-57817FD889F7}" srcOrd="1" destOrd="0" parTransId="{EC10D2A4-05D1-48F0-BDDB-BA4C30F45F5E}" sibTransId="{0A15A20C-352E-4C3C-81D0-05035A7606E6}"/>
    <dgm:cxn modelId="{3EF221F7-F8C5-4CE5-8A28-D5578B5F0857}" type="presOf" srcId="{24DE35B5-691E-455C-8330-7FEF2842E947}" destId="{0627A579-D61E-4B53-B7CA-EC1EF4240B1E}" srcOrd="0" destOrd="0" presId="urn:microsoft.com/office/officeart/2005/8/layout/cycle6"/>
    <dgm:cxn modelId="{AFD3DBB5-DBFB-4D36-A3D1-9A5264CE1A70}" type="presParOf" srcId="{FAF07AC8-89E3-40DD-98BB-98465AF9ACD5}" destId="{834E722E-5C2B-4CEE-A72F-48E324F67BE6}" srcOrd="0" destOrd="0" presId="urn:microsoft.com/office/officeart/2005/8/layout/cycle6"/>
    <dgm:cxn modelId="{2AF4A8FE-D88A-4A74-BBC4-65D70736EFE6}" type="presParOf" srcId="{FAF07AC8-89E3-40DD-98BB-98465AF9ACD5}" destId="{60E610A3-F16B-4766-BC11-A6D3C3B4A3A4}" srcOrd="1" destOrd="0" presId="urn:microsoft.com/office/officeart/2005/8/layout/cycle6"/>
    <dgm:cxn modelId="{545E748E-3B35-44AA-8B49-F5180D4D36CD}" type="presParOf" srcId="{FAF07AC8-89E3-40DD-98BB-98465AF9ACD5}" destId="{3D20FC8E-C00A-4393-91EB-8F86D2BEB9F5}" srcOrd="2" destOrd="0" presId="urn:microsoft.com/office/officeart/2005/8/layout/cycle6"/>
    <dgm:cxn modelId="{DED6AA3B-FF0D-4B99-8380-BE0FA60CEA48}" type="presParOf" srcId="{FAF07AC8-89E3-40DD-98BB-98465AF9ACD5}" destId="{05E38829-B92F-4BC2-9E38-03F1BB01F06D}" srcOrd="3" destOrd="0" presId="urn:microsoft.com/office/officeart/2005/8/layout/cycle6"/>
    <dgm:cxn modelId="{280103EE-52D6-44DF-8567-CAFBA247A382}" type="presParOf" srcId="{FAF07AC8-89E3-40DD-98BB-98465AF9ACD5}" destId="{C364353B-BC58-417E-9589-E8B70DAF0C2C}" srcOrd="4" destOrd="0" presId="urn:microsoft.com/office/officeart/2005/8/layout/cycle6"/>
    <dgm:cxn modelId="{28B998B8-9919-46D4-942D-C54F22DE2F90}" type="presParOf" srcId="{FAF07AC8-89E3-40DD-98BB-98465AF9ACD5}" destId="{054948FB-F147-4DF7-9AFF-D5D17DC9303A}" srcOrd="5" destOrd="0" presId="urn:microsoft.com/office/officeart/2005/8/layout/cycle6"/>
    <dgm:cxn modelId="{0B856BD1-361D-4C08-971F-05F8B4CD7D60}" type="presParOf" srcId="{FAF07AC8-89E3-40DD-98BB-98465AF9ACD5}" destId="{0627A579-D61E-4B53-B7CA-EC1EF4240B1E}" srcOrd="6" destOrd="0" presId="urn:microsoft.com/office/officeart/2005/8/layout/cycle6"/>
    <dgm:cxn modelId="{CEA2553D-F1AE-41AD-8D68-15BF2DE5DFC6}" type="presParOf" srcId="{FAF07AC8-89E3-40DD-98BB-98465AF9ACD5}" destId="{E6E6B235-658E-4937-90D9-22BA29BA9378}" srcOrd="7" destOrd="0" presId="urn:microsoft.com/office/officeart/2005/8/layout/cycle6"/>
    <dgm:cxn modelId="{36364FC9-39D1-4FF3-8717-5FB1225E8883}" type="presParOf" srcId="{FAF07AC8-89E3-40DD-98BB-98465AF9ACD5}" destId="{A7656044-EB1E-49E5-8A59-9F822C40BFF0}" srcOrd="8" destOrd="0" presId="urn:microsoft.com/office/officeart/2005/8/layout/cycle6"/>
    <dgm:cxn modelId="{7F7D0CBD-C27E-4312-A2C2-E17F56A6C6D8}" type="presParOf" srcId="{FAF07AC8-89E3-40DD-98BB-98465AF9ACD5}" destId="{96A52BE8-ABC2-4EAA-8539-34C09EC16BFC}" srcOrd="9" destOrd="0" presId="urn:microsoft.com/office/officeart/2005/8/layout/cycle6"/>
    <dgm:cxn modelId="{A99AC26C-2623-4F4A-9CDD-636198474D73}" type="presParOf" srcId="{FAF07AC8-89E3-40DD-98BB-98465AF9ACD5}" destId="{557A2151-9380-40B6-B885-892956DD3DFA}" srcOrd="10" destOrd="0" presId="urn:microsoft.com/office/officeart/2005/8/layout/cycle6"/>
    <dgm:cxn modelId="{5B2C9281-2A79-490D-A5AD-94058E6D8D8E}" type="presParOf" srcId="{FAF07AC8-89E3-40DD-98BB-98465AF9ACD5}" destId="{51F46670-8733-4534-980F-1CE190563FE5}" srcOrd="11" destOrd="0" presId="urn:microsoft.com/office/officeart/2005/8/layout/cycle6"/>
  </dgm:cxnLst>
  <dgm:bg/>
  <dgm:whole>
    <a:ln w="38100"/>
  </dgm:whole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4E722E-5C2B-4CEE-A72F-48E324F67BE6}">
      <dsp:nvSpPr>
        <dsp:cNvPr id="0" name=""/>
        <dsp:cNvSpPr/>
      </dsp:nvSpPr>
      <dsp:spPr>
        <a:xfrm>
          <a:off x="2545490" y="251424"/>
          <a:ext cx="1568162" cy="656419"/>
        </a:xfrm>
        <a:prstGeom prst="roundRect">
          <a:avLst/>
        </a:prstGeom>
        <a:solidFill>
          <a:schemeClr val="bg2">
            <a:lumMod val="20000"/>
            <a:lumOff val="8000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i="0" kern="1200" dirty="0">
              <a:solidFill>
                <a:schemeClr val="bg1"/>
              </a:solidFill>
              <a:effectLst/>
              <a:latin typeface="Söhne"/>
            </a:rPr>
            <a:t>Extensiones y </a:t>
          </a:r>
          <a:r>
            <a:rPr lang="es-ES" sz="1500" b="1" i="0" kern="1200" dirty="0" err="1">
              <a:solidFill>
                <a:schemeClr val="bg1"/>
              </a:solidFill>
              <a:effectLst/>
              <a:latin typeface="Söhne"/>
            </a:rPr>
            <a:t>Plugins</a:t>
          </a:r>
          <a:endParaRPr lang="es-ES" sz="1500" kern="1200" dirty="0">
            <a:solidFill>
              <a:schemeClr val="bg1"/>
            </a:solidFill>
          </a:endParaRPr>
        </a:p>
      </dsp:txBody>
      <dsp:txXfrm>
        <a:off x="2577534" y="283468"/>
        <a:ext cx="1504074" cy="592331"/>
      </dsp:txXfrm>
    </dsp:sp>
    <dsp:sp modelId="{3D20FC8E-C00A-4393-91EB-8F86D2BEB9F5}">
      <dsp:nvSpPr>
        <dsp:cNvPr id="0" name=""/>
        <dsp:cNvSpPr/>
      </dsp:nvSpPr>
      <dsp:spPr>
        <a:xfrm>
          <a:off x="1591390" y="648959"/>
          <a:ext cx="3831939" cy="3831939"/>
        </a:xfrm>
        <a:custGeom>
          <a:avLst/>
          <a:gdLst/>
          <a:ahLst/>
          <a:cxnLst/>
          <a:rect l="0" t="0" r="0" b="0"/>
          <a:pathLst>
            <a:path>
              <a:moveTo>
                <a:pt x="2540358" y="104594"/>
              </a:moveTo>
              <a:arcTo wR="1915969" hR="1915969" stAng="17341157" swAng="3520842"/>
            </a:path>
          </a:pathLst>
        </a:custGeom>
        <a:noFill/>
        <a:ln w="38100" cap="flat" cmpd="sng" algn="ctr">
          <a:solidFill>
            <a:srgbClr val="004225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E38829-B92F-4BC2-9E38-03F1BB01F06D}">
      <dsp:nvSpPr>
        <dsp:cNvPr id="0" name=""/>
        <dsp:cNvSpPr/>
      </dsp:nvSpPr>
      <dsp:spPr>
        <a:xfrm>
          <a:off x="4624033" y="2175458"/>
          <a:ext cx="1568162" cy="656419"/>
        </a:xfrm>
        <a:prstGeom prst="roundRect">
          <a:avLst/>
        </a:prstGeom>
        <a:solidFill>
          <a:schemeClr val="bg2">
            <a:lumMod val="20000"/>
            <a:lumOff val="8000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i="0" kern="1200" dirty="0">
              <a:solidFill>
                <a:srgbClr val="0D0D0D"/>
              </a:solidFill>
              <a:effectLst/>
              <a:latin typeface="Söhne"/>
            </a:rPr>
            <a:t>Base de Datos en Tiempo Real</a:t>
          </a:r>
          <a:endParaRPr lang="es-ES" sz="1500" kern="1200" dirty="0">
            <a:solidFill>
              <a:schemeClr val="bg1"/>
            </a:solidFill>
          </a:endParaRPr>
        </a:p>
      </dsp:txBody>
      <dsp:txXfrm>
        <a:off x="4656077" y="2207502"/>
        <a:ext cx="1504074" cy="592331"/>
      </dsp:txXfrm>
    </dsp:sp>
    <dsp:sp modelId="{054948FB-F147-4DF7-9AFF-D5D17DC9303A}">
      <dsp:nvSpPr>
        <dsp:cNvPr id="0" name=""/>
        <dsp:cNvSpPr/>
      </dsp:nvSpPr>
      <dsp:spPr>
        <a:xfrm>
          <a:off x="1592297" y="510006"/>
          <a:ext cx="3831939" cy="3831939"/>
        </a:xfrm>
        <a:custGeom>
          <a:avLst/>
          <a:gdLst/>
          <a:ahLst/>
          <a:cxnLst/>
          <a:rect l="0" t="0" r="0" b="0"/>
          <a:pathLst>
            <a:path>
              <a:moveTo>
                <a:pt x="3784339" y="2340392"/>
              </a:moveTo>
              <a:arcTo wR="1915969" hR="1915969" stAng="767893" swAng="3492912"/>
            </a:path>
          </a:pathLst>
        </a:custGeom>
        <a:noFill/>
        <a:ln w="38100" cap="flat" cmpd="sng" algn="ctr">
          <a:solidFill>
            <a:srgbClr val="004225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27A579-D61E-4B53-B7CA-EC1EF4240B1E}">
      <dsp:nvSpPr>
        <dsp:cNvPr id="0" name=""/>
        <dsp:cNvSpPr/>
      </dsp:nvSpPr>
      <dsp:spPr>
        <a:xfrm>
          <a:off x="2545490" y="4083364"/>
          <a:ext cx="1568162" cy="656419"/>
        </a:xfrm>
        <a:prstGeom prst="roundRect">
          <a:avLst/>
        </a:prstGeom>
        <a:solidFill>
          <a:schemeClr val="bg2">
            <a:lumMod val="20000"/>
            <a:lumOff val="8000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i="0" kern="1200" dirty="0">
              <a:solidFill>
                <a:srgbClr val="0D0D0D"/>
              </a:solidFill>
              <a:effectLst/>
              <a:latin typeface="Söhne"/>
            </a:rPr>
            <a:t>Autenticación de Usuarios </a:t>
          </a:r>
          <a:endParaRPr lang="es-ES" sz="1500" kern="1200" dirty="0">
            <a:solidFill>
              <a:schemeClr val="bg1"/>
            </a:solidFill>
          </a:endParaRPr>
        </a:p>
      </dsp:txBody>
      <dsp:txXfrm>
        <a:off x="2577534" y="4115408"/>
        <a:ext cx="1504074" cy="592331"/>
      </dsp:txXfrm>
    </dsp:sp>
    <dsp:sp modelId="{A7656044-EB1E-49E5-8A59-9F822C40BFF0}">
      <dsp:nvSpPr>
        <dsp:cNvPr id="0" name=""/>
        <dsp:cNvSpPr/>
      </dsp:nvSpPr>
      <dsp:spPr>
        <a:xfrm>
          <a:off x="1242129" y="512428"/>
          <a:ext cx="3831939" cy="3831939"/>
        </a:xfrm>
        <a:custGeom>
          <a:avLst/>
          <a:gdLst/>
          <a:ahLst/>
          <a:cxnLst/>
          <a:rect l="0" t="0" r="0" b="0"/>
          <a:pathLst>
            <a:path>
              <a:moveTo>
                <a:pt x="1285383" y="3725196"/>
              </a:moveTo>
              <a:arcTo wR="1915969" hR="1915969" stAng="6552926" swAng="3499793"/>
            </a:path>
          </a:pathLst>
        </a:custGeom>
        <a:noFill/>
        <a:ln w="38100" cap="flat" cmpd="sng" algn="ctr">
          <a:solidFill>
            <a:srgbClr val="004225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A52BE8-ABC2-4EAA-8539-34C09EC16BFC}">
      <dsp:nvSpPr>
        <dsp:cNvPr id="0" name=""/>
        <dsp:cNvSpPr/>
      </dsp:nvSpPr>
      <dsp:spPr>
        <a:xfrm>
          <a:off x="473100" y="2166612"/>
          <a:ext cx="1568162" cy="656419"/>
        </a:xfrm>
        <a:prstGeom prst="roundRect">
          <a:avLst/>
        </a:prstGeom>
        <a:solidFill>
          <a:schemeClr val="bg2">
            <a:lumMod val="20000"/>
            <a:lumOff val="8000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i="0" kern="1200" dirty="0">
              <a:solidFill>
                <a:srgbClr val="0D0D0D"/>
              </a:solidFill>
              <a:effectLst/>
              <a:latin typeface="Söhne"/>
            </a:rPr>
            <a:t>Almacenamiento en la Nube</a:t>
          </a:r>
          <a:endParaRPr lang="es-ES" sz="1500" kern="1200" dirty="0">
            <a:solidFill>
              <a:schemeClr val="bg1"/>
            </a:solidFill>
          </a:endParaRPr>
        </a:p>
      </dsp:txBody>
      <dsp:txXfrm>
        <a:off x="505144" y="2198656"/>
        <a:ext cx="1504074" cy="592331"/>
      </dsp:txXfrm>
    </dsp:sp>
    <dsp:sp modelId="{51F46670-8733-4534-980F-1CE190563FE5}">
      <dsp:nvSpPr>
        <dsp:cNvPr id="0" name=""/>
        <dsp:cNvSpPr/>
      </dsp:nvSpPr>
      <dsp:spPr>
        <a:xfrm>
          <a:off x="1242044" y="646868"/>
          <a:ext cx="3831939" cy="3831939"/>
        </a:xfrm>
        <a:custGeom>
          <a:avLst/>
          <a:gdLst/>
          <a:ahLst/>
          <a:cxnLst/>
          <a:rect l="0" t="0" r="0" b="0"/>
          <a:pathLst>
            <a:path>
              <a:moveTo>
                <a:pt x="45437" y="1501182"/>
              </a:moveTo>
              <a:arcTo wR="1915969" hR="1915969" stAng="11550175" swAng="3497084"/>
            </a:path>
          </a:pathLst>
        </a:custGeom>
        <a:noFill/>
        <a:ln w="38100" cap="flat" cmpd="sng" algn="ctr">
          <a:solidFill>
            <a:srgbClr val="004225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4E722E-5C2B-4CEE-A72F-48E324F67BE6}">
      <dsp:nvSpPr>
        <dsp:cNvPr id="0" name=""/>
        <dsp:cNvSpPr/>
      </dsp:nvSpPr>
      <dsp:spPr>
        <a:xfrm>
          <a:off x="2545490" y="251424"/>
          <a:ext cx="1568162" cy="656419"/>
        </a:xfrm>
        <a:prstGeom prst="roundRect">
          <a:avLst/>
        </a:prstGeom>
        <a:solidFill>
          <a:schemeClr val="bg2">
            <a:lumMod val="20000"/>
            <a:lumOff val="8000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i="0" kern="1200" dirty="0">
              <a:solidFill>
                <a:schemeClr val="bg1"/>
              </a:solidFill>
              <a:effectLst/>
              <a:latin typeface="Söhne"/>
            </a:rPr>
            <a:t>Editor visual intuitivo</a:t>
          </a:r>
          <a:endParaRPr lang="es-ES" sz="1600" kern="1200" dirty="0">
            <a:solidFill>
              <a:schemeClr val="bg1"/>
            </a:solidFill>
          </a:endParaRPr>
        </a:p>
      </dsp:txBody>
      <dsp:txXfrm>
        <a:off x="2577534" y="283468"/>
        <a:ext cx="1504074" cy="592331"/>
      </dsp:txXfrm>
    </dsp:sp>
    <dsp:sp modelId="{3D20FC8E-C00A-4393-91EB-8F86D2BEB9F5}">
      <dsp:nvSpPr>
        <dsp:cNvPr id="0" name=""/>
        <dsp:cNvSpPr/>
      </dsp:nvSpPr>
      <dsp:spPr>
        <a:xfrm>
          <a:off x="1591390" y="648959"/>
          <a:ext cx="3831939" cy="3831939"/>
        </a:xfrm>
        <a:custGeom>
          <a:avLst/>
          <a:gdLst/>
          <a:ahLst/>
          <a:cxnLst/>
          <a:rect l="0" t="0" r="0" b="0"/>
          <a:pathLst>
            <a:path>
              <a:moveTo>
                <a:pt x="2540358" y="104594"/>
              </a:moveTo>
              <a:arcTo wR="1915969" hR="1915969" stAng="17341157" swAng="3520842"/>
            </a:path>
          </a:pathLst>
        </a:custGeom>
        <a:noFill/>
        <a:ln w="38100" cap="flat" cmpd="sng" algn="ctr">
          <a:solidFill>
            <a:srgbClr val="004225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E38829-B92F-4BC2-9E38-03F1BB01F06D}">
      <dsp:nvSpPr>
        <dsp:cNvPr id="0" name=""/>
        <dsp:cNvSpPr/>
      </dsp:nvSpPr>
      <dsp:spPr>
        <a:xfrm>
          <a:off x="4624033" y="2175458"/>
          <a:ext cx="1568162" cy="656419"/>
        </a:xfrm>
        <a:prstGeom prst="roundRect">
          <a:avLst/>
        </a:prstGeom>
        <a:solidFill>
          <a:schemeClr val="bg2">
            <a:lumMod val="20000"/>
            <a:lumOff val="8000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i="0" kern="1200" dirty="0">
              <a:solidFill>
                <a:schemeClr val="bg1"/>
              </a:solidFill>
              <a:effectLst/>
              <a:latin typeface="Söhne"/>
            </a:rPr>
            <a:t>Servicios de Google </a:t>
          </a:r>
          <a:endParaRPr lang="es-ES" sz="1600" kern="1200" dirty="0">
            <a:solidFill>
              <a:schemeClr val="bg1"/>
            </a:solidFill>
          </a:endParaRPr>
        </a:p>
      </dsp:txBody>
      <dsp:txXfrm>
        <a:off x="4656077" y="2207502"/>
        <a:ext cx="1504074" cy="592331"/>
      </dsp:txXfrm>
    </dsp:sp>
    <dsp:sp modelId="{054948FB-F147-4DF7-9AFF-D5D17DC9303A}">
      <dsp:nvSpPr>
        <dsp:cNvPr id="0" name=""/>
        <dsp:cNvSpPr/>
      </dsp:nvSpPr>
      <dsp:spPr>
        <a:xfrm>
          <a:off x="1592297" y="510006"/>
          <a:ext cx="3831939" cy="3831939"/>
        </a:xfrm>
        <a:custGeom>
          <a:avLst/>
          <a:gdLst/>
          <a:ahLst/>
          <a:cxnLst/>
          <a:rect l="0" t="0" r="0" b="0"/>
          <a:pathLst>
            <a:path>
              <a:moveTo>
                <a:pt x="3784339" y="2340392"/>
              </a:moveTo>
              <a:arcTo wR="1915969" hR="1915969" stAng="767893" swAng="3492912"/>
            </a:path>
          </a:pathLst>
        </a:custGeom>
        <a:noFill/>
        <a:ln w="38100" cap="flat" cmpd="sng" algn="ctr">
          <a:solidFill>
            <a:srgbClr val="004225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27A579-D61E-4B53-B7CA-EC1EF4240B1E}">
      <dsp:nvSpPr>
        <dsp:cNvPr id="0" name=""/>
        <dsp:cNvSpPr/>
      </dsp:nvSpPr>
      <dsp:spPr>
        <a:xfrm>
          <a:off x="2545490" y="4083364"/>
          <a:ext cx="1568162" cy="656419"/>
        </a:xfrm>
        <a:prstGeom prst="roundRect">
          <a:avLst/>
        </a:prstGeom>
        <a:solidFill>
          <a:schemeClr val="bg2">
            <a:lumMod val="20000"/>
            <a:lumOff val="8000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i="0" kern="1200" dirty="0">
              <a:solidFill>
                <a:schemeClr val="bg1"/>
              </a:solidFill>
              <a:effectLst/>
              <a:latin typeface="Söhne"/>
            </a:rPr>
            <a:t>Herramientas de Google</a:t>
          </a:r>
          <a:endParaRPr lang="es-ES" sz="1600" kern="1200" dirty="0">
            <a:solidFill>
              <a:schemeClr val="bg1"/>
            </a:solidFill>
          </a:endParaRPr>
        </a:p>
      </dsp:txBody>
      <dsp:txXfrm>
        <a:off x="2577534" y="4115408"/>
        <a:ext cx="1504074" cy="592331"/>
      </dsp:txXfrm>
    </dsp:sp>
    <dsp:sp modelId="{A7656044-EB1E-49E5-8A59-9F822C40BFF0}">
      <dsp:nvSpPr>
        <dsp:cNvPr id="0" name=""/>
        <dsp:cNvSpPr/>
      </dsp:nvSpPr>
      <dsp:spPr>
        <a:xfrm>
          <a:off x="1242129" y="512428"/>
          <a:ext cx="3831939" cy="3831939"/>
        </a:xfrm>
        <a:custGeom>
          <a:avLst/>
          <a:gdLst/>
          <a:ahLst/>
          <a:cxnLst/>
          <a:rect l="0" t="0" r="0" b="0"/>
          <a:pathLst>
            <a:path>
              <a:moveTo>
                <a:pt x="1285383" y="3725196"/>
              </a:moveTo>
              <a:arcTo wR="1915969" hR="1915969" stAng="6552926" swAng="3499793"/>
            </a:path>
          </a:pathLst>
        </a:custGeom>
        <a:noFill/>
        <a:ln w="38100" cap="flat" cmpd="sng" algn="ctr">
          <a:solidFill>
            <a:srgbClr val="004225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A52BE8-ABC2-4EAA-8539-34C09EC16BFC}">
      <dsp:nvSpPr>
        <dsp:cNvPr id="0" name=""/>
        <dsp:cNvSpPr/>
      </dsp:nvSpPr>
      <dsp:spPr>
        <a:xfrm>
          <a:off x="473100" y="2166612"/>
          <a:ext cx="1568162" cy="656419"/>
        </a:xfrm>
        <a:prstGeom prst="roundRect">
          <a:avLst/>
        </a:prstGeom>
        <a:solidFill>
          <a:schemeClr val="bg2">
            <a:lumMod val="20000"/>
            <a:lumOff val="8000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i="0" kern="1200" dirty="0">
              <a:solidFill>
                <a:schemeClr val="bg1"/>
              </a:solidFill>
              <a:effectLst/>
              <a:latin typeface="Söhne"/>
            </a:rPr>
            <a:t>Java</a:t>
          </a:r>
          <a:endParaRPr lang="es-ES" sz="1600" kern="1200" dirty="0">
            <a:solidFill>
              <a:schemeClr val="bg1"/>
            </a:solidFill>
          </a:endParaRPr>
        </a:p>
      </dsp:txBody>
      <dsp:txXfrm>
        <a:off x="505144" y="2198656"/>
        <a:ext cx="1504074" cy="592331"/>
      </dsp:txXfrm>
    </dsp:sp>
    <dsp:sp modelId="{51F46670-8733-4534-980F-1CE190563FE5}">
      <dsp:nvSpPr>
        <dsp:cNvPr id="0" name=""/>
        <dsp:cNvSpPr/>
      </dsp:nvSpPr>
      <dsp:spPr>
        <a:xfrm>
          <a:off x="1242044" y="646868"/>
          <a:ext cx="3831939" cy="3831939"/>
        </a:xfrm>
        <a:custGeom>
          <a:avLst/>
          <a:gdLst/>
          <a:ahLst/>
          <a:cxnLst/>
          <a:rect l="0" t="0" r="0" b="0"/>
          <a:pathLst>
            <a:path>
              <a:moveTo>
                <a:pt x="45437" y="1501182"/>
              </a:moveTo>
              <a:arcTo wR="1915969" hR="1915969" stAng="11550175" swAng="3497084"/>
            </a:path>
          </a:pathLst>
        </a:custGeom>
        <a:noFill/>
        <a:ln w="38100" cap="flat" cmpd="sng" algn="ctr">
          <a:solidFill>
            <a:srgbClr val="004225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Wednesday, June 5,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113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Wednesday, June 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93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Wednesday, June 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471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Wednesday, June 5,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972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Wednesday, June 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40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Wednesday, June 5,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25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Wednesday, June 5,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729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Wednesday, June 5, 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340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Wednesday, June 5,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37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Wednesday, June 5,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65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Wednesday, June 5,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408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Wednesday, June 5,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0872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microsoft.com/office/2017/06/relationships/model3d" Target="../media/model3d1.glb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eto.cuaieed.unam.mx/node/1614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file:///C:\Users\Public\Desktop\TeamViewer.lnk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35243F2-87BD-4C47-8358-ACFE608D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B33439-EC96-4835-9DF2-CFA3336E0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FCFD848-2D02-9ACE-E8ED-5C68A2B28553}"/>
              </a:ext>
            </a:extLst>
          </p:cNvPr>
          <p:cNvSpPr/>
          <p:nvPr/>
        </p:nvSpPr>
        <p:spPr>
          <a:xfrm>
            <a:off x="6400669" y="0"/>
            <a:ext cx="5791331" cy="685800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2B775C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928364-F0CA-5EC0-BDF2-5ED8CC859C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5694" y="848832"/>
            <a:ext cx="5015638" cy="1091751"/>
          </a:xfrm>
        </p:spPr>
        <p:txBody>
          <a:bodyPr>
            <a:normAutofit/>
          </a:bodyPr>
          <a:lstStyle/>
          <a:p>
            <a:r>
              <a:rPr lang="es-ES" b="1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50800" dist="50800" dir="5400000" sx="97000" sy="97000" algn="ctr" rotWithShape="0">
                    <a:srgbClr val="000000">
                      <a:alpha val="37000"/>
                    </a:srgbClr>
                  </a:outerShdw>
                </a:effectLst>
              </a:rPr>
              <a:t>CookingQuest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CD4A8FC-F4AD-BC07-0D6D-4109502C9B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059" y="4386359"/>
            <a:ext cx="5791331" cy="991760"/>
          </a:xfrm>
          <a:effectLst/>
        </p:spPr>
        <p:txBody>
          <a:bodyPr>
            <a:normAutofit fontScale="77500" lnSpcReduction="20000"/>
          </a:bodyPr>
          <a:lstStyle/>
          <a:p>
            <a:r>
              <a:rPr lang="es-ES" sz="3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Israel Ramírez</a:t>
            </a:r>
          </a:p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Desarrollo de Aplicaciones Multiplataforma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65602" y="317452"/>
            <a:ext cx="2088038" cy="719230"/>
            <a:chOff x="4532666" y="505937"/>
            <a:chExt cx="2981730" cy="1027064"/>
          </a:xfrm>
        </p:grpSpPr>
        <p:sp>
          <p:nvSpPr>
            <p:cNvPr id="21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2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3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17356" y="5503147"/>
            <a:ext cx="2117174" cy="588806"/>
            <a:chOff x="4549904" y="5078157"/>
            <a:chExt cx="3023338" cy="840818"/>
          </a:xfrm>
        </p:grpSpPr>
        <p:sp>
          <p:nvSpPr>
            <p:cNvPr id="26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7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8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pic>
        <p:nvPicPr>
          <p:cNvPr id="5" name="Imagen 4" descr="Cucharas de madera en una jarra en el mostrador de la cocina">
            <a:extLst>
              <a:ext uri="{FF2B5EF4-FFF2-40B4-BE49-F238E27FC236}">
                <a16:creationId xmlns:a16="http://schemas.microsoft.com/office/drawing/2014/main" id="{12CC20D5-7DF1-477D-9C10-57FDC0324A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3521"/>
            <a:ext cx="6400669" cy="2163672"/>
          </a:xfrm>
          <a:prstGeom prst="rect">
            <a:avLst/>
          </a:prstGeom>
        </p:spPr>
      </p:pic>
      <p:pic>
        <p:nvPicPr>
          <p:cNvPr id="8" name="Imagen 7" descr="Imagen que contiene cuarto, teléfono&#10;&#10;Descripción generada automáticamente">
            <a:extLst>
              <a:ext uri="{FF2B5EF4-FFF2-40B4-BE49-F238E27FC236}">
                <a16:creationId xmlns:a16="http://schemas.microsoft.com/office/drawing/2014/main" id="{C6ACE247-1E07-0C11-D745-CDF5E2C8E5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" b="-1"/>
          <a:stretch/>
        </p:blipFill>
        <p:spPr>
          <a:xfrm>
            <a:off x="7670313" y="1511652"/>
            <a:ext cx="3836348" cy="3888727"/>
          </a:xfrm>
          <a:prstGeom prst="ellipse">
            <a:avLst/>
          </a:prstGeom>
          <a:effectLst>
            <a:outerShdw blurRad="76200" dir="18900000" sy="23000" kx="-1200000" algn="bl" rotWithShape="0">
              <a:prstClr val="black">
                <a:alpha val="36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83009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005 0.00162 L 0.09896 -0.00116 L -0.00091 -0.00116 " pathEditMode="relative" ptsTypes="AAA">
                                      <p:cBhvr>
                                        <p:cTn id="2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A117340E-F650-4F0C-9D7D-3D1B1A9B5A3B}"/>
              </a:ext>
            </a:extLst>
          </p:cNvPr>
          <p:cNvSpPr/>
          <p:nvPr/>
        </p:nvSpPr>
        <p:spPr>
          <a:xfrm>
            <a:off x="-1" y="9251"/>
            <a:ext cx="12192001" cy="125306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 descr="Imagen que contiene cuarto, teléfono&#10;&#10;Descripción generada automáticamente">
            <a:extLst>
              <a:ext uri="{FF2B5EF4-FFF2-40B4-BE49-F238E27FC236}">
                <a16:creationId xmlns:a16="http://schemas.microsoft.com/office/drawing/2014/main" id="{8473E144-7350-4E6D-9902-5C9BF74A65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" b="-1"/>
          <a:stretch/>
        </p:blipFill>
        <p:spPr>
          <a:xfrm>
            <a:off x="11080516" y="227105"/>
            <a:ext cx="806349" cy="817358"/>
          </a:xfrm>
          <a:prstGeom prst="ellipse">
            <a:avLst/>
          </a:prstGeom>
          <a:effectLst>
            <a:outerShdw blurRad="76200" dir="18900000" sy="23000" kx="-1200000" algn="bl" rotWithShape="0">
              <a:prstClr val="black">
                <a:alpha val="36000"/>
              </a:prst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865D4A4-C6C5-4638-8582-CAF16361F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424" y="1877118"/>
            <a:ext cx="1842576" cy="3886634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93BAFDA9-8B12-480E-9E93-67E46CF142DE}"/>
              </a:ext>
            </a:extLst>
          </p:cNvPr>
          <p:cNvSpPr txBox="1">
            <a:spLocks/>
          </p:cNvSpPr>
          <p:nvPr/>
        </p:nvSpPr>
        <p:spPr>
          <a:xfrm>
            <a:off x="4498149" y="317031"/>
            <a:ext cx="3195699" cy="63750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/>
              <a:t>Nuestra App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265A4C0B-0ACA-4417-8922-7F7CDCD86D2A}"/>
              </a:ext>
            </a:extLst>
          </p:cNvPr>
          <p:cNvSpPr txBox="1">
            <a:spLocks/>
          </p:cNvSpPr>
          <p:nvPr/>
        </p:nvSpPr>
        <p:spPr>
          <a:xfrm>
            <a:off x="927122" y="1801973"/>
            <a:ext cx="6793714" cy="26387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Aplicación Gastronómica Interactiva</a:t>
            </a:r>
          </a:p>
          <a:p>
            <a:endParaRPr lang="es-ES" sz="2000" b="1" dirty="0">
              <a:solidFill>
                <a:schemeClr val="bg1">
                  <a:lumMod val="95000"/>
                  <a:lumOff val="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s-ES" sz="2000" b="1" dirty="0">
              <a:solidFill>
                <a:schemeClr val="bg1">
                  <a:lumMod val="95000"/>
                  <a:lumOff val="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Recetas Europeas y Juegos dando la posibilidad de divertirse.</a:t>
            </a:r>
          </a:p>
          <a:p>
            <a:endParaRPr lang="es-ES" sz="2000" b="1" dirty="0">
              <a:solidFill>
                <a:schemeClr val="bg1">
                  <a:lumMod val="95000"/>
                  <a:lumOff val="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Realizada desde cero con el objetivo de dar paralelamente dos servicios muy solicitados.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8D96E83-941B-4F0A-A2C6-89D368EDBBEB}"/>
              </a:ext>
            </a:extLst>
          </p:cNvPr>
          <p:cNvSpPr/>
          <p:nvPr/>
        </p:nvSpPr>
        <p:spPr>
          <a:xfrm>
            <a:off x="0" y="6693577"/>
            <a:ext cx="12192001" cy="15635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736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ángulo: esquinas redondeadas 46">
            <a:extLst>
              <a:ext uri="{FF2B5EF4-FFF2-40B4-BE49-F238E27FC236}">
                <a16:creationId xmlns:a16="http://schemas.microsoft.com/office/drawing/2014/main" id="{BFA0BF9B-8743-4698-BA82-BA26C61E1275}"/>
              </a:ext>
            </a:extLst>
          </p:cNvPr>
          <p:cNvSpPr/>
          <p:nvPr/>
        </p:nvSpPr>
        <p:spPr>
          <a:xfrm>
            <a:off x="8250367" y="5223358"/>
            <a:ext cx="2674999" cy="814597"/>
          </a:xfrm>
          <a:prstGeom prst="roundRect">
            <a:avLst/>
          </a:prstGeom>
          <a:solidFill>
            <a:schemeClr val="tx1"/>
          </a:solidFill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5AFFEB16-F681-4188-9A61-DB8932863C11}"/>
              </a:ext>
            </a:extLst>
          </p:cNvPr>
          <p:cNvSpPr/>
          <p:nvPr/>
        </p:nvSpPr>
        <p:spPr>
          <a:xfrm>
            <a:off x="8250367" y="3762726"/>
            <a:ext cx="2674999" cy="814597"/>
          </a:xfrm>
          <a:prstGeom prst="roundRect">
            <a:avLst/>
          </a:prstGeom>
          <a:solidFill>
            <a:schemeClr val="tx1"/>
          </a:solidFill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A41A5E4-9D06-4579-97C4-878CFA9A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271" y="1604713"/>
            <a:ext cx="2557570" cy="341235"/>
          </a:xfrm>
        </p:spPr>
        <p:txBody>
          <a:bodyPr>
            <a:no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Inicio de Sesión</a:t>
            </a:r>
            <a:br>
              <a:rPr lang="es-ES" sz="2000" dirty="0"/>
            </a:br>
            <a:endParaRPr lang="es-ES" sz="20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BC2E7DA-14F8-4B06-92E7-39F1F41DA344}"/>
              </a:ext>
            </a:extLst>
          </p:cNvPr>
          <p:cNvSpPr/>
          <p:nvPr/>
        </p:nvSpPr>
        <p:spPr>
          <a:xfrm>
            <a:off x="-1" y="9251"/>
            <a:ext cx="12192001" cy="125306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8336540F-C459-4A23-AA99-A4B19BA6FDBE}"/>
              </a:ext>
            </a:extLst>
          </p:cNvPr>
          <p:cNvSpPr txBox="1">
            <a:spLocks/>
          </p:cNvSpPr>
          <p:nvPr/>
        </p:nvSpPr>
        <p:spPr>
          <a:xfrm>
            <a:off x="3444710" y="317031"/>
            <a:ext cx="5302578" cy="63750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/>
              <a:t>Flujo de la Aplicación</a:t>
            </a:r>
          </a:p>
        </p:txBody>
      </p:sp>
      <p:pic>
        <p:nvPicPr>
          <p:cNvPr id="7" name="Imagen 6" descr="Imagen que contiene cuarto, teléfono&#10;&#10;Descripción generada automáticamente">
            <a:extLst>
              <a:ext uri="{FF2B5EF4-FFF2-40B4-BE49-F238E27FC236}">
                <a16:creationId xmlns:a16="http://schemas.microsoft.com/office/drawing/2014/main" id="{1617F2A1-E192-4A04-9536-8196AB70B4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" b="-1"/>
          <a:stretch/>
        </p:blipFill>
        <p:spPr>
          <a:xfrm>
            <a:off x="11056690" y="227105"/>
            <a:ext cx="806349" cy="817358"/>
          </a:xfrm>
          <a:prstGeom prst="ellipse">
            <a:avLst/>
          </a:prstGeom>
          <a:effectLst>
            <a:outerShdw blurRad="76200" dir="18900000" sy="23000" kx="-1200000" algn="bl" rotWithShape="0">
              <a:prstClr val="black">
                <a:alpha val="36000"/>
              </a:prstClr>
            </a:outerShdw>
          </a:effectLst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D7776295-3779-4AE0-89BB-5EA8DF3125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783" y="2255253"/>
            <a:ext cx="1842576" cy="388663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33" name="Gráfico 32" descr="Flechas de cheurón con relleno sólido">
            <a:extLst>
              <a:ext uri="{FF2B5EF4-FFF2-40B4-BE49-F238E27FC236}">
                <a16:creationId xmlns:a16="http://schemas.microsoft.com/office/drawing/2014/main" id="{D4C4BB1B-44F2-4C6B-B6C5-2D1C1C7397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1177" y="3611098"/>
            <a:ext cx="665692" cy="827039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9BC8E8DE-B6ED-4FB2-8B20-0CF8AFCEF4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85" y="2288344"/>
            <a:ext cx="1842576" cy="3853543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36" name="Título 1">
            <a:extLst>
              <a:ext uri="{FF2B5EF4-FFF2-40B4-BE49-F238E27FC236}">
                <a16:creationId xmlns:a16="http://schemas.microsoft.com/office/drawing/2014/main" id="{4EA289B6-8DB7-4CAB-B53B-998C44DAF835}"/>
              </a:ext>
            </a:extLst>
          </p:cNvPr>
          <p:cNvSpPr txBox="1">
            <a:spLocks/>
          </p:cNvSpPr>
          <p:nvPr/>
        </p:nvSpPr>
        <p:spPr>
          <a:xfrm>
            <a:off x="3726352" y="1588168"/>
            <a:ext cx="2729449" cy="34123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Pantalla Principal</a:t>
            </a:r>
            <a:br>
              <a:rPr lang="es-ES" sz="2000" dirty="0"/>
            </a:br>
            <a:endParaRPr lang="es-ES" sz="2000" dirty="0"/>
          </a:p>
        </p:txBody>
      </p:sp>
      <p:sp>
        <p:nvSpPr>
          <p:cNvPr id="37" name="Título 1">
            <a:extLst>
              <a:ext uri="{FF2B5EF4-FFF2-40B4-BE49-F238E27FC236}">
                <a16:creationId xmlns:a16="http://schemas.microsoft.com/office/drawing/2014/main" id="{8AD2FF84-481A-4CCF-B550-5DBEA2EC1E03}"/>
              </a:ext>
            </a:extLst>
          </p:cNvPr>
          <p:cNvSpPr txBox="1">
            <a:spLocks/>
          </p:cNvSpPr>
          <p:nvPr/>
        </p:nvSpPr>
        <p:spPr>
          <a:xfrm>
            <a:off x="8621155" y="3999123"/>
            <a:ext cx="1933422" cy="28265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Recetas</a:t>
            </a:r>
            <a:br>
              <a:rPr lang="es-ES" sz="2000" dirty="0"/>
            </a:br>
            <a:endParaRPr lang="es-ES" sz="2000" dirty="0"/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C6423948-7740-47DD-92A0-B5CFF91CEB1F}"/>
              </a:ext>
            </a:extLst>
          </p:cNvPr>
          <p:cNvSpPr txBox="1">
            <a:spLocks/>
          </p:cNvSpPr>
          <p:nvPr/>
        </p:nvSpPr>
        <p:spPr>
          <a:xfrm>
            <a:off x="8446380" y="5322780"/>
            <a:ext cx="2282972" cy="61575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Juegos Interactivos</a:t>
            </a:r>
            <a:br>
              <a:rPr lang="es-ES" sz="2000" dirty="0"/>
            </a:br>
            <a:endParaRPr lang="es-ES" sz="20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Gorro de chef">
                <a:extLst>
                  <a:ext uri="{FF2B5EF4-FFF2-40B4-BE49-F238E27FC236}">
                    <a16:creationId xmlns:a16="http://schemas.microsoft.com/office/drawing/2014/main" id="{CE606910-B79B-432C-B984-23FC2F373D3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72312934"/>
                  </p:ext>
                </p:extLst>
              </p:nvPr>
            </p:nvGraphicFramePr>
            <p:xfrm rot="20841838">
              <a:off x="422360" y="169923"/>
              <a:ext cx="1170948" cy="931722"/>
            </p:xfrm>
            <a:graphic>
              <a:graphicData uri="http://schemas.microsoft.com/office/drawing/2017/model3d">
                <am3d:model3d r:embed="rId7">
                  <am3d:spPr>
                    <a:xfrm rot="20841838">
                      <a:off x="0" y="0"/>
                      <a:ext cx="1170948" cy="931722"/>
                    </a:xfrm>
                    <a:prstGeom prst="rect">
                      <a:avLst/>
                    </a:prstGeom>
                    <a:effectLst>
                      <a:outerShdw blurRad="76200" dir="13500000" sy="23000" kx="1200000" algn="br" rotWithShape="0">
                        <a:prstClr val="black">
                          <a:alpha val="20000"/>
                        </a:prstClr>
                      </a:outerShdw>
                    </a:effectLst>
                  </am3d:spPr>
                  <am3d:camera>
                    <am3d:pos x="0" y="0" z="7348386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301070" d="1000000"/>
                    <am3d:preTrans dx="0" dy="-1391728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9745383" ay="-580108" az="1059848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8130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Gorro de chef">
                <a:extLst>
                  <a:ext uri="{FF2B5EF4-FFF2-40B4-BE49-F238E27FC236}">
                    <a16:creationId xmlns:a16="http://schemas.microsoft.com/office/drawing/2014/main" id="{CE606910-B79B-432C-B984-23FC2F373D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20841838">
                <a:off x="422360" y="169923"/>
                <a:ext cx="1170948" cy="931722"/>
              </a:xfrm>
              <a:prstGeom prst="rect">
                <a:avLst/>
              </a:prstGeom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</p:pic>
        </mc:Fallback>
      </mc:AlternateContent>
      <p:sp>
        <p:nvSpPr>
          <p:cNvPr id="48" name="Rectángulo: esquinas redondeadas 47">
            <a:extLst>
              <a:ext uri="{FF2B5EF4-FFF2-40B4-BE49-F238E27FC236}">
                <a16:creationId xmlns:a16="http://schemas.microsoft.com/office/drawing/2014/main" id="{5E924A6A-4C25-4823-A1D5-156FBEB657CC}"/>
              </a:ext>
            </a:extLst>
          </p:cNvPr>
          <p:cNvSpPr/>
          <p:nvPr/>
        </p:nvSpPr>
        <p:spPr>
          <a:xfrm>
            <a:off x="8250367" y="2302094"/>
            <a:ext cx="2674999" cy="814597"/>
          </a:xfrm>
          <a:prstGeom prst="roundRect">
            <a:avLst/>
          </a:prstGeom>
          <a:solidFill>
            <a:schemeClr val="tx1"/>
          </a:solidFill>
          <a:ln w="381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40" name="Título 1">
            <a:extLst>
              <a:ext uri="{FF2B5EF4-FFF2-40B4-BE49-F238E27FC236}">
                <a16:creationId xmlns:a16="http://schemas.microsoft.com/office/drawing/2014/main" id="{DBB1108A-900A-4113-9B4B-4B3176C95E3E}"/>
              </a:ext>
            </a:extLst>
          </p:cNvPr>
          <p:cNvSpPr txBox="1">
            <a:spLocks/>
          </p:cNvSpPr>
          <p:nvPr/>
        </p:nvSpPr>
        <p:spPr>
          <a:xfrm>
            <a:off x="8621155" y="2568062"/>
            <a:ext cx="1933422" cy="28265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Perfil</a:t>
            </a:r>
            <a:br>
              <a:rPr lang="es-ES" sz="2000" dirty="0"/>
            </a:br>
            <a:endParaRPr lang="es-ES" sz="2000" dirty="0"/>
          </a:p>
        </p:txBody>
      </p: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04ECEE20-9354-47A1-A1AC-256E02189F14}"/>
              </a:ext>
            </a:extLst>
          </p:cNvPr>
          <p:cNvSpPr/>
          <p:nvPr/>
        </p:nvSpPr>
        <p:spPr>
          <a:xfrm>
            <a:off x="4387965" y="3319431"/>
            <a:ext cx="1237534" cy="804397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Rectángulo: esquinas redondeadas 49">
            <a:extLst>
              <a:ext uri="{FF2B5EF4-FFF2-40B4-BE49-F238E27FC236}">
                <a16:creationId xmlns:a16="http://schemas.microsoft.com/office/drawing/2014/main" id="{6A85E937-1BBF-4D2F-8168-5FA0FA8F45E9}"/>
              </a:ext>
            </a:extLst>
          </p:cNvPr>
          <p:cNvSpPr/>
          <p:nvPr/>
        </p:nvSpPr>
        <p:spPr>
          <a:xfrm>
            <a:off x="4255742" y="4488274"/>
            <a:ext cx="1457539" cy="804397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1" name="Rectángulo: esquinas redondeadas 50">
            <a:extLst>
              <a:ext uri="{FF2B5EF4-FFF2-40B4-BE49-F238E27FC236}">
                <a16:creationId xmlns:a16="http://schemas.microsoft.com/office/drawing/2014/main" id="{040869F4-9E07-4577-8386-19FF26DAD090}"/>
              </a:ext>
            </a:extLst>
          </p:cNvPr>
          <p:cNvSpPr/>
          <p:nvPr/>
        </p:nvSpPr>
        <p:spPr>
          <a:xfrm>
            <a:off x="5189705" y="2392276"/>
            <a:ext cx="651803" cy="64107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3" name="Conector: angular 52">
            <a:extLst>
              <a:ext uri="{FF2B5EF4-FFF2-40B4-BE49-F238E27FC236}">
                <a16:creationId xmlns:a16="http://schemas.microsoft.com/office/drawing/2014/main" id="{EB96F668-4D03-4A0E-963F-E9E6D503AAE5}"/>
              </a:ext>
            </a:extLst>
          </p:cNvPr>
          <p:cNvCxnSpPr>
            <a:cxnSpLocks/>
            <a:stCxn id="51" idx="3"/>
            <a:endCxn id="48" idx="1"/>
          </p:cNvCxnSpPr>
          <p:nvPr/>
        </p:nvCxnSpPr>
        <p:spPr>
          <a:xfrm flipV="1">
            <a:off x="5841508" y="2709393"/>
            <a:ext cx="2408859" cy="3418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6" name="Conector: angular 65">
            <a:extLst>
              <a:ext uri="{FF2B5EF4-FFF2-40B4-BE49-F238E27FC236}">
                <a16:creationId xmlns:a16="http://schemas.microsoft.com/office/drawing/2014/main" id="{93C9F3F7-EAB4-4B61-8B50-58592D2A6D47}"/>
              </a:ext>
            </a:extLst>
          </p:cNvPr>
          <p:cNvCxnSpPr>
            <a:cxnSpLocks/>
            <a:stCxn id="49" idx="3"/>
            <a:endCxn id="39" idx="1"/>
          </p:cNvCxnSpPr>
          <p:nvPr/>
        </p:nvCxnSpPr>
        <p:spPr>
          <a:xfrm>
            <a:off x="5625499" y="3721630"/>
            <a:ext cx="2624868" cy="448395"/>
          </a:xfrm>
          <a:prstGeom prst="bentConnector3">
            <a:avLst/>
          </a:prstGeom>
          <a:ln w="2857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9" name="Conector: angular 68">
            <a:extLst>
              <a:ext uri="{FF2B5EF4-FFF2-40B4-BE49-F238E27FC236}">
                <a16:creationId xmlns:a16="http://schemas.microsoft.com/office/drawing/2014/main" id="{D6C9E8ED-A3C5-488A-AB7F-0294EF4D5E24}"/>
              </a:ext>
            </a:extLst>
          </p:cNvPr>
          <p:cNvCxnSpPr>
            <a:cxnSpLocks/>
            <a:stCxn id="50" idx="3"/>
            <a:endCxn id="47" idx="1"/>
          </p:cNvCxnSpPr>
          <p:nvPr/>
        </p:nvCxnSpPr>
        <p:spPr>
          <a:xfrm>
            <a:off x="5713281" y="4890473"/>
            <a:ext cx="2537086" cy="740184"/>
          </a:xfrm>
          <a:prstGeom prst="bentConnector3">
            <a:avLst/>
          </a:prstGeom>
          <a:ln w="2857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73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1A7C3B4-50BB-47E7-85BD-467B6CD65C54}"/>
              </a:ext>
            </a:extLst>
          </p:cNvPr>
          <p:cNvSpPr/>
          <p:nvPr/>
        </p:nvSpPr>
        <p:spPr>
          <a:xfrm>
            <a:off x="-1" y="9251"/>
            <a:ext cx="12192001" cy="453524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BE7CF76-54B9-48E7-BA76-A237737D5553}"/>
              </a:ext>
            </a:extLst>
          </p:cNvPr>
          <p:cNvSpPr txBox="1">
            <a:spLocks/>
          </p:cNvSpPr>
          <p:nvPr/>
        </p:nvSpPr>
        <p:spPr>
          <a:xfrm>
            <a:off x="723610" y="585965"/>
            <a:ext cx="8351637" cy="262555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b="1" dirty="0"/>
              <a:t>¿Cómo hemos desarrollado nuestra Aplicación?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63FD883-3F4C-42F6-AC99-741C231977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3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28870"/>
          <a:stretch/>
        </p:blipFill>
        <p:spPr>
          <a:xfrm>
            <a:off x="1" y="3294142"/>
            <a:ext cx="12192000" cy="3563857"/>
          </a:xfrm>
          <a:prstGeom prst="rect">
            <a:avLst/>
          </a:prstGeom>
          <a:effectLst>
            <a:reflection endPos="0" dist="50800" dir="5400000" sy="-100000" algn="bl" rotWithShape="0"/>
            <a:softEdge rad="31750"/>
          </a:effectLst>
        </p:spPr>
      </p:pic>
      <p:pic>
        <p:nvPicPr>
          <p:cNvPr id="9" name="Imagen 8" descr="Imagen que contiene cuarto, teléfono&#10;&#10;Descripción generada automáticamente">
            <a:extLst>
              <a:ext uri="{FF2B5EF4-FFF2-40B4-BE49-F238E27FC236}">
                <a16:creationId xmlns:a16="http://schemas.microsoft.com/office/drawing/2014/main" id="{D5CA38AB-0544-4AE9-9B27-8A9362394C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" b="-1"/>
          <a:stretch/>
        </p:blipFill>
        <p:spPr>
          <a:xfrm>
            <a:off x="8755926" y="779397"/>
            <a:ext cx="2085864" cy="2114343"/>
          </a:xfrm>
          <a:prstGeom prst="ellipse">
            <a:avLst/>
          </a:prstGeom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193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>
            <a:extLst>
              <a:ext uri="{FF2B5EF4-FFF2-40B4-BE49-F238E27FC236}">
                <a16:creationId xmlns:a16="http://schemas.microsoft.com/office/drawing/2014/main" id="{1986B207-0E6F-4689-B0C3-4F063D0E4CAC}"/>
              </a:ext>
            </a:extLst>
          </p:cNvPr>
          <p:cNvSpPr/>
          <p:nvPr/>
        </p:nvSpPr>
        <p:spPr>
          <a:xfrm>
            <a:off x="-1" y="9251"/>
            <a:ext cx="12192001" cy="125306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47F6C1E-4421-4DCD-B4BD-90EDC375C77B}"/>
              </a:ext>
            </a:extLst>
          </p:cNvPr>
          <p:cNvSpPr/>
          <p:nvPr/>
        </p:nvSpPr>
        <p:spPr>
          <a:xfrm>
            <a:off x="6947992" y="2071405"/>
            <a:ext cx="4108698" cy="3750330"/>
          </a:xfrm>
          <a:prstGeom prst="ellipse">
            <a:avLst/>
          </a:prstGeom>
          <a:solidFill>
            <a:srgbClr val="004225"/>
          </a:solidFill>
          <a:ln w="762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F11F52EF-D8D6-412B-B14E-2CDF64736A77}"/>
              </a:ext>
            </a:extLst>
          </p:cNvPr>
          <p:cNvSpPr/>
          <p:nvPr/>
        </p:nvSpPr>
        <p:spPr>
          <a:xfrm>
            <a:off x="7283952" y="2420102"/>
            <a:ext cx="3436778" cy="3036815"/>
          </a:xfrm>
          <a:prstGeom prst="ellipse">
            <a:avLst/>
          </a:prstGeom>
          <a:solidFill>
            <a:schemeClr val="tx1">
              <a:lumMod val="95000"/>
            </a:schemeClr>
          </a:solidFill>
          <a:ln w="762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A495C819-5E4A-493F-9AF0-B0E8E7DE5846}"/>
              </a:ext>
            </a:extLst>
          </p:cNvPr>
          <p:cNvSpPr/>
          <p:nvPr/>
        </p:nvSpPr>
        <p:spPr>
          <a:xfrm>
            <a:off x="898163" y="2071405"/>
            <a:ext cx="4103661" cy="3750330"/>
          </a:xfrm>
          <a:prstGeom prst="ellipse">
            <a:avLst/>
          </a:prstGeom>
          <a:solidFill>
            <a:srgbClr val="004225"/>
          </a:solidFill>
          <a:ln w="762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0F7994DE-592A-4F1D-AAED-C2E9639B28E3}"/>
              </a:ext>
            </a:extLst>
          </p:cNvPr>
          <p:cNvSpPr/>
          <p:nvPr/>
        </p:nvSpPr>
        <p:spPr>
          <a:xfrm>
            <a:off x="1266738" y="2441196"/>
            <a:ext cx="3386444" cy="3036815"/>
          </a:xfrm>
          <a:prstGeom prst="ellipse">
            <a:avLst/>
          </a:prstGeom>
          <a:solidFill>
            <a:schemeClr val="tx1">
              <a:lumMod val="95000"/>
            </a:schemeClr>
          </a:solidFill>
          <a:ln w="76200">
            <a:solidFill>
              <a:srgbClr val="004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Picture 6" descr="The Firebase Blog: Firebase expands to become a unified app platform">
            <a:extLst>
              <a:ext uri="{FF2B5EF4-FFF2-40B4-BE49-F238E27FC236}">
                <a16:creationId xmlns:a16="http://schemas.microsoft.com/office/drawing/2014/main" id="{0A9BEDF3-9A3C-431A-AD5E-5BC3FA0BDE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23" t="31187" r="9048" b="28374"/>
          <a:stretch/>
        </p:blipFill>
        <p:spPr bwMode="auto">
          <a:xfrm>
            <a:off x="1949543" y="3991581"/>
            <a:ext cx="2054792" cy="691714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The Firebase Blog: Firebase expands to become a unified app platform">
            <a:extLst>
              <a:ext uri="{FF2B5EF4-FFF2-40B4-BE49-F238E27FC236}">
                <a16:creationId xmlns:a16="http://schemas.microsoft.com/office/drawing/2014/main" id="{16852A45-4D0C-4871-88B6-5E82EDC291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1" t="22875" r="66315" b="20044"/>
          <a:stretch/>
        </p:blipFill>
        <p:spPr bwMode="auto">
          <a:xfrm>
            <a:off x="2408499" y="2754921"/>
            <a:ext cx="1136880" cy="134815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98791E3D-5232-49A1-BE9A-2B973681F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1064" y="367341"/>
            <a:ext cx="6007602" cy="894977"/>
          </a:xfrm>
        </p:spPr>
        <p:txBody>
          <a:bodyPr>
            <a:normAutofit/>
          </a:bodyPr>
          <a:lstStyle/>
          <a:p>
            <a:r>
              <a:rPr lang="es-ES" sz="4000" b="1" dirty="0"/>
              <a:t>Tecnologías Utilizadas</a:t>
            </a:r>
          </a:p>
        </p:txBody>
      </p:sp>
      <p:pic>
        <p:nvPicPr>
          <p:cNvPr id="9" name="Picture 22" descr="Android Studio Nedir? - GecBunlari">
            <a:extLst>
              <a:ext uri="{FF2B5EF4-FFF2-40B4-BE49-F238E27FC236}">
                <a16:creationId xmlns:a16="http://schemas.microsoft.com/office/drawing/2014/main" id="{F3187012-FF65-4B91-884C-E85794FA7D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17"/>
          <a:stretch/>
        </p:blipFill>
        <p:spPr bwMode="auto">
          <a:xfrm>
            <a:off x="8309906" y="2531304"/>
            <a:ext cx="1280187" cy="179539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Android Studio Nedir? - GecBunlari">
            <a:extLst>
              <a:ext uri="{FF2B5EF4-FFF2-40B4-BE49-F238E27FC236}">
                <a16:creationId xmlns:a16="http://schemas.microsoft.com/office/drawing/2014/main" id="{09B0BBF7-9057-4098-B2C0-0A6053A685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24"/>
          <a:stretch/>
        </p:blipFill>
        <p:spPr bwMode="auto">
          <a:xfrm>
            <a:off x="8259594" y="3437033"/>
            <a:ext cx="1789455" cy="2084542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94285526-A2D8-40EB-A8B8-7B791ABC948D}"/>
              </a:ext>
            </a:extLst>
          </p:cNvPr>
          <p:cNvSpPr/>
          <p:nvPr/>
        </p:nvSpPr>
        <p:spPr>
          <a:xfrm>
            <a:off x="0" y="6693577"/>
            <a:ext cx="12192001" cy="15635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50374343-E270-491C-A8F3-71FA002919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7542160"/>
              </p:ext>
            </p:extLst>
          </p:nvPr>
        </p:nvGraphicFramePr>
        <p:xfrm>
          <a:off x="-380430" y="1452693"/>
          <a:ext cx="6659143" cy="4991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3" name="Diagrama 12">
            <a:extLst>
              <a:ext uri="{FF2B5EF4-FFF2-40B4-BE49-F238E27FC236}">
                <a16:creationId xmlns:a16="http://schemas.microsoft.com/office/drawing/2014/main" id="{A47B62BE-30BA-432C-82BC-7EF2865A6B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9920940"/>
              </p:ext>
            </p:extLst>
          </p:nvPr>
        </p:nvGraphicFramePr>
        <p:xfrm>
          <a:off x="5664284" y="1442906"/>
          <a:ext cx="6659143" cy="4991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23" name="Imagen 22" descr="Imagen que contiene cuarto, teléfono&#10;&#10;Descripción generada automáticamente">
            <a:extLst>
              <a:ext uri="{FF2B5EF4-FFF2-40B4-BE49-F238E27FC236}">
                <a16:creationId xmlns:a16="http://schemas.microsoft.com/office/drawing/2014/main" id="{44A164D3-E53C-465C-9094-B95A86EA9FA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" b="-1"/>
          <a:stretch/>
        </p:blipFill>
        <p:spPr>
          <a:xfrm>
            <a:off x="11056690" y="227105"/>
            <a:ext cx="806349" cy="817358"/>
          </a:xfrm>
          <a:prstGeom prst="ellipse">
            <a:avLst/>
          </a:prstGeom>
          <a:effectLst>
            <a:outerShdw blurRad="76200" dir="18900000" sy="23000" kx="-1200000" algn="bl" rotWithShape="0">
              <a:prstClr val="black">
                <a:alpha val="36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21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19" grpId="0" animBg="1"/>
      <p:bldP spid="18" grpId="0" animBg="1"/>
      <p:bldGraphic spid="16" grpId="0">
        <p:bldAsOne/>
      </p:bldGraphic>
      <p:bldGraphic spid="13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89F855-09AC-44A7-95A7-99B31FE1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9" y="916980"/>
            <a:ext cx="7624583" cy="3059458"/>
          </a:xfrm>
        </p:spPr>
        <p:txBody>
          <a:bodyPr>
            <a:normAutofit/>
          </a:bodyPr>
          <a:lstStyle/>
          <a:p>
            <a:pPr algn="ctr"/>
            <a:r>
              <a:rPr lang="es-ES" sz="54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¡Veamos la aplicación en acción!</a:t>
            </a:r>
          </a:p>
        </p:txBody>
      </p:sp>
      <p:sp>
        <p:nvSpPr>
          <p:cNvPr id="4" name="Rectángulo: esquinas redondeadas 3">
            <a:hlinkClick r:id="rId2" action="ppaction://hlinkfile"/>
            <a:extLst>
              <a:ext uri="{FF2B5EF4-FFF2-40B4-BE49-F238E27FC236}">
                <a16:creationId xmlns:a16="http://schemas.microsoft.com/office/drawing/2014/main" id="{6F7945DF-C053-4492-B602-DBD8D27B745B}"/>
              </a:ext>
            </a:extLst>
          </p:cNvPr>
          <p:cNvSpPr/>
          <p:nvPr/>
        </p:nvSpPr>
        <p:spPr>
          <a:xfrm>
            <a:off x="6602034" y="3688537"/>
            <a:ext cx="3155712" cy="818147"/>
          </a:xfrm>
          <a:prstGeom prst="roundRect">
            <a:avLst/>
          </a:prstGeom>
          <a:solidFill>
            <a:srgbClr val="004225"/>
          </a:solidFill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E4AE419F-BC4F-4508-9EF0-2FA8ABB5EFF0}"/>
              </a:ext>
            </a:extLst>
          </p:cNvPr>
          <p:cNvSpPr txBox="1">
            <a:spLocks/>
          </p:cNvSpPr>
          <p:nvPr/>
        </p:nvSpPr>
        <p:spPr>
          <a:xfrm>
            <a:off x="7175733" y="3923151"/>
            <a:ext cx="2206935" cy="41766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1" dirty="0"/>
              <a:t>CookingQuest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2FFA14B7-3E7D-49A4-932A-8EBA01B94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08" y="2539670"/>
            <a:ext cx="3227520" cy="3184629"/>
          </a:xfrm>
          <a:prstGeom prst="rect">
            <a:avLst/>
          </a:prstGeom>
        </p:spPr>
      </p:pic>
      <p:sp>
        <p:nvSpPr>
          <p:cNvPr id="16" name="Arco 15">
            <a:extLst>
              <a:ext uri="{FF2B5EF4-FFF2-40B4-BE49-F238E27FC236}">
                <a16:creationId xmlns:a16="http://schemas.microsoft.com/office/drawing/2014/main" id="{31EE2C35-5F1F-4566-A5B2-3862E6A876A0}"/>
              </a:ext>
            </a:extLst>
          </p:cNvPr>
          <p:cNvSpPr/>
          <p:nvPr/>
        </p:nvSpPr>
        <p:spPr>
          <a:xfrm flipV="1">
            <a:off x="-8016469" y="-2103807"/>
            <a:ext cx="12595344" cy="4001357"/>
          </a:xfrm>
          <a:prstGeom prst="arc">
            <a:avLst>
              <a:gd name="adj1" fmla="val 12128129"/>
              <a:gd name="adj2" fmla="val 1222134"/>
            </a:avLst>
          </a:prstGeom>
          <a:solidFill>
            <a:srgbClr val="004225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Arco 16">
            <a:extLst>
              <a:ext uri="{FF2B5EF4-FFF2-40B4-BE49-F238E27FC236}">
                <a16:creationId xmlns:a16="http://schemas.microsoft.com/office/drawing/2014/main" id="{B84D6E9E-1D23-4256-9124-A2141612A700}"/>
              </a:ext>
            </a:extLst>
          </p:cNvPr>
          <p:cNvSpPr/>
          <p:nvPr/>
        </p:nvSpPr>
        <p:spPr>
          <a:xfrm rot="9920811" flipV="1">
            <a:off x="5164336" y="5660016"/>
            <a:ext cx="12595344" cy="4001357"/>
          </a:xfrm>
          <a:prstGeom prst="arc">
            <a:avLst>
              <a:gd name="adj1" fmla="val 12128129"/>
              <a:gd name="adj2" fmla="val 1222134"/>
            </a:avLst>
          </a:prstGeom>
          <a:solidFill>
            <a:srgbClr val="004225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608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7CB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7E6B6978-5103-448F-B101-093A527D3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2EB5692-CE38-42AB-ABE5-E5A1A74F2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7" name="Freeform: Shape 1036">
            <a:extLst>
              <a:ext uri="{FF2B5EF4-FFF2-40B4-BE49-F238E27FC236}">
                <a16:creationId xmlns:a16="http://schemas.microsoft.com/office/drawing/2014/main" id="{6BE942D0-8C50-4D78-A3D0-4D82F396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5867335" y="533334"/>
            <a:ext cx="6858000" cy="5791331"/>
          </a:xfrm>
          <a:custGeom>
            <a:avLst/>
            <a:gdLst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91331">
                <a:moveTo>
                  <a:pt x="6858000" y="14535"/>
                </a:moveTo>
                <a:lnTo>
                  <a:pt x="6858000" y="5791331"/>
                </a:lnTo>
                <a:lnTo>
                  <a:pt x="0" y="5791330"/>
                </a:lnTo>
                <a:lnTo>
                  <a:pt x="0" y="0"/>
                </a:lnTo>
                <a:lnTo>
                  <a:pt x="145832" y="1175"/>
                </a:lnTo>
                <a:cubicBezTo>
                  <a:pt x="886907" y="14750"/>
                  <a:pt x="2228596" y="125101"/>
                  <a:pt x="2611132" y="48625"/>
                </a:cubicBezTo>
                <a:cubicBezTo>
                  <a:pt x="2933352" y="-3056"/>
                  <a:pt x="5032814" y="16325"/>
                  <a:pt x="6643031" y="1501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73C37BA-A5B0-26D9-D8A8-363FD012150A}"/>
              </a:ext>
            </a:extLst>
          </p:cNvPr>
          <p:cNvSpPr/>
          <p:nvPr/>
        </p:nvSpPr>
        <p:spPr>
          <a:xfrm>
            <a:off x="0" y="5181600"/>
            <a:ext cx="12192001" cy="1676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19CDAE18-17BD-4C3A-98FA-B411E3DDA956}"/>
              </a:ext>
            </a:extLst>
          </p:cNvPr>
          <p:cNvSpPr txBox="1">
            <a:spLocks/>
          </p:cNvSpPr>
          <p:nvPr/>
        </p:nvSpPr>
        <p:spPr>
          <a:xfrm>
            <a:off x="5603278" y="2143294"/>
            <a:ext cx="6727877" cy="2237528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fontScale="92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s-ES" sz="4000" b="1" i="0" dirty="0">
              <a:solidFill>
                <a:srgbClr val="0D0D0D"/>
              </a:solidFill>
              <a:effectLst/>
            </a:endParaRPr>
          </a:p>
          <a:p>
            <a:pPr algn="ctr"/>
            <a:r>
              <a:rPr lang="es-ES" sz="4000" b="1" i="0" dirty="0">
                <a:solidFill>
                  <a:srgbClr val="0D0D0D"/>
                </a:solidFill>
                <a:effectLst/>
              </a:rPr>
              <a:t> ¡Disfruta de los juegos mientras exploras nuestras deliciosas recetas!</a:t>
            </a:r>
            <a:endParaRPr lang="es-ES" sz="4000" b="1" spc="-100" dirty="0">
              <a:solidFill>
                <a:schemeClr val="bg1"/>
              </a:solidFill>
            </a:endParaRPr>
          </a:p>
          <a:p>
            <a:pPr lvl="1" algn="ctr"/>
            <a:endParaRPr lang="en-US" sz="2200" spc="-100" dirty="0">
              <a:solidFill>
                <a:schemeClr val="bg1"/>
              </a:solidFill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0CE57009-C2BB-4EDB-A336-1CA7023A2B44}"/>
              </a:ext>
            </a:extLst>
          </p:cNvPr>
          <p:cNvSpPr txBox="1">
            <a:spLocks/>
          </p:cNvSpPr>
          <p:nvPr/>
        </p:nvSpPr>
        <p:spPr>
          <a:xfrm>
            <a:off x="1347894" y="5555531"/>
            <a:ext cx="10640906" cy="1007828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800" spc="-100" dirty="0"/>
              <a:t>Gracias por elegir CookingQuest para dar sabor a tu vida.</a:t>
            </a:r>
            <a:r>
              <a:rPr lang="es-ES" sz="2800" b="1" spc="-100" dirty="0"/>
              <a:t> </a:t>
            </a:r>
            <a:endParaRPr lang="es-ES" sz="1800" spc="-100" dirty="0"/>
          </a:p>
          <a:p>
            <a:pPr lvl="1" algn="ctr"/>
            <a:endParaRPr lang="en-US" sz="2200" spc="-100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F7F854B-D84B-4BBC-9C34-90169F73E6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37" y="1731843"/>
            <a:ext cx="5255273" cy="2956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Imagen 13" descr="Imagen que contiene cuarto, teléfono&#10;&#10;Descripción generada automáticamente">
            <a:extLst>
              <a:ext uri="{FF2B5EF4-FFF2-40B4-BE49-F238E27FC236}">
                <a16:creationId xmlns:a16="http://schemas.microsoft.com/office/drawing/2014/main" id="{419F36BC-7A1D-455A-94A8-B0E28E5145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" b="-1"/>
          <a:stretch/>
        </p:blipFill>
        <p:spPr>
          <a:xfrm>
            <a:off x="268380" y="5415046"/>
            <a:ext cx="1193216" cy="1209507"/>
          </a:xfrm>
          <a:prstGeom prst="ellipse">
            <a:avLst/>
          </a:prstGeom>
          <a:effectLst>
            <a:outerShdw blurRad="76200" dir="18900000" sy="23000" kx="-1200000" algn="bl" rotWithShape="0">
              <a:prstClr val="black">
                <a:alpha val="36000"/>
              </a:prstClr>
            </a:outerShdw>
          </a:effectLst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045ABF4E-580D-4B9F-9115-9EE7FC81F714}"/>
              </a:ext>
            </a:extLst>
          </p:cNvPr>
          <p:cNvSpPr txBox="1">
            <a:spLocks/>
          </p:cNvSpPr>
          <p:nvPr/>
        </p:nvSpPr>
        <p:spPr>
          <a:xfrm>
            <a:off x="520615" y="294641"/>
            <a:ext cx="11203948" cy="16764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4000" b="1" i="0" dirty="0">
                <a:solidFill>
                  <a:srgbClr val="0D0D0D"/>
                </a:solidFill>
                <a:effectLst/>
              </a:rPr>
              <a:t>¿Por qué limitarte a cocinar cuando puedes hacerlo con diversión?</a:t>
            </a:r>
          </a:p>
          <a:p>
            <a:pPr lvl="1" algn="ctr"/>
            <a:endParaRPr lang="en-US" sz="2200" spc="-100" dirty="0">
              <a:solidFill>
                <a:schemeClr val="bg1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8BBC3C5-3C7F-42E4-846D-5AB5F436DDEE}"/>
              </a:ext>
            </a:extLst>
          </p:cNvPr>
          <p:cNvSpPr txBox="1"/>
          <p:nvPr/>
        </p:nvSpPr>
        <p:spPr>
          <a:xfrm>
            <a:off x="9407343" y="4722344"/>
            <a:ext cx="285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+mj-lt"/>
              </a:rPr>
              <a:t>Israel Ramírez Sánchez</a:t>
            </a:r>
          </a:p>
        </p:txBody>
      </p:sp>
    </p:spTree>
    <p:extLst>
      <p:ext uri="{BB962C8B-B14F-4D97-AF65-F5344CB8AC3E}">
        <p14:creationId xmlns:p14="http://schemas.microsoft.com/office/powerpoint/2010/main" val="86289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lobVTI">
  <a:themeElements>
    <a:clrScheme name="Personalizado 6">
      <a:dk1>
        <a:sysClr val="windowText" lastClr="000000"/>
      </a:dk1>
      <a:lt1>
        <a:sysClr val="window" lastClr="FFFFFF"/>
      </a:lt1>
      <a:dk2>
        <a:srgbClr val="E4C565"/>
      </a:dk2>
      <a:lt2>
        <a:srgbClr val="DAE3E3"/>
      </a:lt2>
      <a:accent1>
        <a:srgbClr val="B495C2"/>
      </a:accent1>
      <a:accent2>
        <a:srgbClr val="004225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Blob">
      <a:majorFont>
        <a:latin typeface="Rockwell Nova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2410</TotalTime>
  <Words>135</Words>
  <Application>Microsoft Office PowerPoint</Application>
  <PresentationFormat>Panorámica</PresentationFormat>
  <Paragraphs>33</Paragraphs>
  <Slides>7</Slides>
  <Notes>0</Notes>
  <HiddenSlides>1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4" baseType="lpstr">
      <vt:lpstr>Arial</vt:lpstr>
      <vt:lpstr>Avenir Next LT Pro</vt:lpstr>
      <vt:lpstr>Rockwell Nova Light</vt:lpstr>
      <vt:lpstr>Söhne</vt:lpstr>
      <vt:lpstr>The Hand Extrablack</vt:lpstr>
      <vt:lpstr>Verdana</vt:lpstr>
      <vt:lpstr>BlobVTI</vt:lpstr>
      <vt:lpstr>CookingQuest</vt:lpstr>
      <vt:lpstr>Presentación de PowerPoint</vt:lpstr>
      <vt:lpstr>Inicio de Sesión </vt:lpstr>
      <vt:lpstr>Presentación de PowerPoint</vt:lpstr>
      <vt:lpstr>Tecnologías Utilizadas</vt:lpstr>
      <vt:lpstr>¡Veamos la aplicación en acción!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CookingQuest</dc:title>
  <dc:creator>PolaChar .</dc:creator>
  <cp:lastModifiedBy>El_PiSha_Del</cp:lastModifiedBy>
  <cp:revision>87</cp:revision>
  <dcterms:created xsi:type="dcterms:W3CDTF">2024-03-04T19:14:06Z</dcterms:created>
  <dcterms:modified xsi:type="dcterms:W3CDTF">2024-06-05T10:40:22Z</dcterms:modified>
</cp:coreProperties>
</file>